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65" r:id="rId6"/>
    <p:sldId id="262" r:id="rId7"/>
    <p:sldId id="260" r:id="rId8"/>
    <p:sldId id="261" r:id="rId9"/>
    <p:sldId id="263" r:id="rId10"/>
    <p:sldId id="264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9" autoAdjust="0"/>
  </p:normalViewPr>
  <p:slideViewPr>
    <p:cSldViewPr>
      <p:cViewPr>
        <p:scale>
          <a:sx n="71" d="100"/>
          <a:sy n="71" d="100"/>
        </p:scale>
        <p:origin x="-135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B4EB-0D14-405A-9741-631FA8E9948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5F36-1082-44C5-BE94-927CA0ACC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B4EB-0D14-405A-9741-631FA8E9948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5F36-1082-44C5-BE94-927CA0ACC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B4EB-0D14-405A-9741-631FA8E9948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5F36-1082-44C5-BE94-927CA0ACCBA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B4EB-0D14-405A-9741-631FA8E9948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5F36-1082-44C5-BE94-927CA0ACCB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B4EB-0D14-405A-9741-631FA8E9948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5F36-1082-44C5-BE94-927CA0ACC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B4EB-0D14-405A-9741-631FA8E9948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5F36-1082-44C5-BE94-927CA0ACCB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B4EB-0D14-405A-9741-631FA8E9948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5F36-1082-44C5-BE94-927CA0ACC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B4EB-0D14-405A-9741-631FA8E9948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5F36-1082-44C5-BE94-927CA0ACC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B4EB-0D14-405A-9741-631FA8E9948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5F36-1082-44C5-BE94-927CA0ACCB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B4EB-0D14-405A-9741-631FA8E9948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5F36-1082-44C5-BE94-927CA0ACCBA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5B4EB-0D14-405A-9741-631FA8E9948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35F36-1082-44C5-BE94-927CA0ACCB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405B4EB-0D14-405A-9741-631FA8E9948E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8335F36-1082-44C5-BE94-927CA0ACCB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2833" y="546660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алаларга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экологик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тәрбия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бирү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буенча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йләнә-тирәбездә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Дөнья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 проекты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r>
              <a:rPr lang="tt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endParaRPr lang="ru-RU" sz="4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Табигать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безд</a:t>
            </a:r>
            <a:r>
              <a:rPr lang="tt-RU" sz="4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ән ярдәм көтә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293096"/>
            <a:ext cx="4572000" cy="1764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tt-RU" sz="2400" dirty="0" smtClean="0">
                <a:solidFill>
                  <a:srgbClr val="FF0000"/>
                </a:solidFill>
                <a:latin typeface="Times New Roman"/>
              </a:rPr>
              <a:t>ШӘЙХЕЛИСЛАМОВА ЗИЛИЯ </a:t>
            </a:r>
            <a:r>
              <a:rPr lang="ru-RU" sz="2400" dirty="0" smtClean="0">
                <a:solidFill>
                  <a:srgbClr val="FF0000"/>
                </a:solidFill>
                <a:latin typeface="Times New Roman"/>
              </a:rPr>
              <a:t>11 </a:t>
            </a:r>
            <a:r>
              <a:rPr lang="tt-RU" sz="2400" dirty="0">
                <a:solidFill>
                  <a:srgbClr val="FF0000"/>
                </a:solidFill>
                <a:latin typeface="Times New Roman"/>
              </a:rPr>
              <a:t>СЫЙНЫФ </a:t>
            </a:r>
            <a:r>
              <a:rPr lang="tt-RU" sz="2400" dirty="0" smtClean="0">
                <a:solidFill>
                  <a:srgbClr val="FF0000"/>
                </a:solidFill>
                <a:latin typeface="Times New Roman"/>
              </a:rPr>
              <a:t>УКУЧЫСЫ БАЗЫТАМАК </a:t>
            </a:r>
            <a:r>
              <a:rPr lang="tt-RU" sz="2400" dirty="0">
                <a:solidFill>
                  <a:srgbClr val="FF0000"/>
                </a:solidFill>
                <a:latin typeface="Times New Roman"/>
              </a:rPr>
              <a:t>УРТА ГОМУМИ БЕЛЕМ БИРҮ МӘКТӘБЕ </a:t>
            </a:r>
            <a:endParaRPr lang="ru-RU" sz="2400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endParaRPr lang="ru-RU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25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ownloads\IMG-20210414-WA00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2656"/>
            <a:ext cx="4645024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ownloads\IMG-20210414-WA00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7"/>
            <a:ext cx="4392488" cy="38165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980728"/>
            <a:ext cx="4442370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t-RU" sz="2400" b="1" dirty="0">
                <a:latin typeface="Times New Roman"/>
                <a:ea typeface="Calibri"/>
                <a:cs typeface="Times New Roman"/>
              </a:rPr>
              <a:t>Базы елгасы буен чистарту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80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-10852"/>
            <a:ext cx="91805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tt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Йомгаклау этабы: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Нәкъ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менә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мәктәп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яше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чорында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кеше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шәхесенең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формалашуы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экологик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формалашуы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бара.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кологик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тәрбия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бирүдә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кешенең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дөньяга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карашына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нигез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салынганда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аның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әйләнә-тирәлеккә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мөнәсәбәте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формалаша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торган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мәктәп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яше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балачак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чорында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аерым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роль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уйный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вакытта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үзаң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барлыкка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килә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бала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үзен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фән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дөньясыннан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аерып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чыгара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якыннары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танышлары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үз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урынын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аңлый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әйләнә-тирә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табигый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дөньяда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ориентлаша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аның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кыйммәтләрен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ачыклый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башлый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табигать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хезмәттәшлек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максатларының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аның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мотивларының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характерын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экологик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максатчанлык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күзлегеннән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карарга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әзер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булуын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билгели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Экологик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күзаллауларны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үзләштерү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процессында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балаларда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үсемлекләр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хайваннар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дөньясына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эмоциональ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мөнәсәбәт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формалаштыру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бара.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Шуңа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күрә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балаларда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экологик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күзаллауларны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формалаштыруда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табигатенә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карата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мәхәббәт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формалаштыру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беренче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адым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тора.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алаларга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экологик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тәрбия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бирүнең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мөһим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күрсәткече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аларның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экологик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юнәлешле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эшчәнлектә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катнашуы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тора,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аның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барышында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экологик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күзаллаулар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тирәнәя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ныгый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табигатькә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карата актив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гуманлы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мөнәсәбәт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күрсәтелә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Әлеге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проект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нәтиҗәсендә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тирә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-як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тәбигатьне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фаунаны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чиста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тотарга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сакларга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өйрәнергә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тиеш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Безнең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Базытамак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авылы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Базы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елгасы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ярында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урнашкан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Базы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елгасын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саклау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балаларда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табигатькә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карата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сакчыл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аңлы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тәрбияләү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зарур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9989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IMG_20200728_1436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" y="-154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2905011"/>
            <a:ext cx="7416824" cy="295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t-RU" sz="5400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ИГ</a:t>
            </a:r>
            <a:r>
              <a:rPr lang="ru-RU" sz="5400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Ъ</a:t>
            </a:r>
            <a:r>
              <a:rPr lang="tt-RU" sz="5400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ТИБАРЫГЫЗ</a:t>
            </a:r>
            <a:endParaRPr lang="ru-RU" sz="5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t-RU" sz="5400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 ӨЧЕН</a:t>
            </a:r>
            <a:endParaRPr lang="ru-RU" sz="54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t-RU" sz="5400" b="1" dirty="0">
                <a:ln w="15773" cap="flat" cmpd="sng" algn="ctr">
                  <a:gradFill>
                    <a:gsLst>
                      <a:gs pos="70000">
                        <a:srgbClr val="F16700"/>
                      </a:gs>
                      <a:gs pos="0">
                        <a:srgbClr val="FFAA65"/>
                      </a:gs>
                    </a:gsLst>
                    <a:lin ang="5400000" scaled="0"/>
                  </a:gradFill>
                  <a:prstDash val="solid"/>
                  <a:round/>
                </a:ln>
                <a:solidFill>
                  <a:srgbClr val="FFF0E7"/>
                </a:solidFill>
                <a:effectLst>
                  <a:outerShdw blurRad="50800" dist="40005" dir="5400000" algn="tl">
                    <a:srgbClr val="000000">
                      <a:alpha val="33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ЗУР РӘХМӘТ !</a:t>
            </a:r>
            <a:endParaRPr lang="ru-RU" sz="5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189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764704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Җирдә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зур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йорт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бар,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Зәңгәр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түбә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астында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Анда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кояш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яңгыр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елга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яши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Урман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диңгез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Анда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кошлар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чәчәкләр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яши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Инешнең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күңелле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чыңы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шул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якты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йортта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яшисең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барысы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синең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дусларың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Юллар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кая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барса да,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һәрвакыт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анда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җир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табигате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йорт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безнең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табигать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\Downloads\IMG_20201017_1511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021699"/>
            <a:ext cx="3960440" cy="35756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24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5008" y="260648"/>
            <a:ext cx="8928992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err="1" smtClean="0">
                <a:effectLst/>
                <a:latin typeface="Times New Roman" pitchFamily="18" charset="0"/>
                <a:cs typeface="Times New Roman" pitchFamily="18" charset="0"/>
              </a:rPr>
              <a:t>Актуальлек</a:t>
            </a:r>
            <a:r>
              <a:rPr lang="ru-RU" b="1" i="0" dirty="0" smtClean="0"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b="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абигать-гаҗәеп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феномен,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аның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укучыны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дөньясына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йогынтысы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бәяләп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бетергесез</a:t>
            </a:r>
            <a:endParaRPr lang="ru-RU" b="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алалар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күңеле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табигать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аралашуда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ачыла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әйләнә-тирә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дөньяга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карата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кызыксыну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уяна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ачышлар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ясый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аларга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гаҗәпләнә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белү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формалаша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әзерге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шартларда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балаларга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экологик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тәрбия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бирү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проблемасы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аеруча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кискенләшә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err="1" smtClean="0">
                <a:effectLst/>
                <a:latin typeface="Times New Roman" pitchFamily="18" charset="0"/>
                <a:cs typeface="Times New Roman" pitchFamily="18" charset="0"/>
              </a:rPr>
              <a:t>актуальләшә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dirty="0" smtClean="0">
                <a:effectLst/>
                <a:latin typeface="Times New Roman" pitchFamily="18" charset="0"/>
                <a:cs typeface="Times New Roman" pitchFamily="18" charset="0"/>
              </a:rPr>
              <a:t>бара</a:t>
            </a:r>
          </a:p>
          <a:p>
            <a:pPr lvl="0"/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Максат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ктив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тормыш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позициясе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тәрбияләү-туган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табигатенең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чисталыгын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саклау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саклау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турында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кайгырту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Бурычлар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балаларда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экологик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күзаллаулар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табигате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турында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белемнәр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формалаштыру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кешенең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табигатьнең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өлеше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булуы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турында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күзаллаулар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формалаштыру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сакларга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якларга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тиеш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укучыларда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экологик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культура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тәрбияләү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tt-RU" sz="2000" b="1" i="0" dirty="0" smtClean="0">
                <a:effectLst/>
                <a:latin typeface="Times New Roman" pitchFamily="18" charset="0"/>
                <a:cs typeface="Times New Roman" pitchFamily="18" charset="0"/>
              </a:rPr>
              <a:t>Максатчан төркем: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tt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tt-RU" dirty="0" smtClean="0">
                <a:latin typeface="Times New Roman" pitchFamily="18" charset="0"/>
                <a:cs typeface="Times New Roman" pitchFamily="18" charset="0"/>
              </a:rPr>
              <a:t>әктәп укучылары</a:t>
            </a:r>
            <a:endParaRPr lang="ru-RU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Проектны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тормышка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ашыру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этаплары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 этап –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әзерлек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этабы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этап –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төп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</a:p>
          <a:p>
            <a:pPr lvl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 этап –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йомгаклау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этабы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1600" b="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b="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4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IMG_20201017_1511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04" y="5664123"/>
            <a:ext cx="9144000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tt-RU" sz="2000" b="1" dirty="0">
                <a:latin typeface="Times New Roman" pitchFamily="18" charset="0"/>
                <a:ea typeface="Calibri"/>
                <a:cs typeface="Times New Roman" pitchFamily="18" charset="0"/>
              </a:rPr>
              <a:t>Әзерлек этабы: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Arial" pitchFamily="34" charset="0"/>
              <a:buChar char="•"/>
            </a:pPr>
            <a:r>
              <a:rPr lang="tt-RU" sz="2000" dirty="0">
                <a:latin typeface="Times New Roman" pitchFamily="18" charset="0"/>
                <a:ea typeface="Calibri"/>
                <a:cs typeface="Times New Roman" pitchFamily="18" charset="0"/>
              </a:rPr>
              <a:t>мәктәп активы белән берлектә чистартылачак урыннарны билгеләү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spcAft>
                <a:spcPts val="1000"/>
              </a:spcAft>
              <a:buFont typeface="Arial" pitchFamily="34" charset="0"/>
              <a:buChar char="•"/>
            </a:pPr>
            <a:r>
              <a:rPr lang="tt-RU" sz="2000" dirty="0">
                <a:latin typeface="Times New Roman" pitchFamily="18" charset="0"/>
                <a:ea typeface="Calibri"/>
                <a:cs typeface="Times New Roman" pitchFamily="18" charset="0"/>
              </a:rPr>
              <a:t>һәр авылда экологик шимбәлеккә җыелу урынын һәм вакытын билгеләү 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3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bazitamak2019.02edu.ru/upload/iblock/c99/20190923_1226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931"/>
            <a:ext cx="9144000" cy="595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766" y="29924"/>
            <a:ext cx="9136233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tt-RU" sz="2400" b="1" dirty="0">
                <a:latin typeface="Times New Roman" pitchFamily="18" charset="0"/>
                <a:ea typeface="Calibri"/>
                <a:cs typeface="Times New Roman" pitchFamily="18" charset="0"/>
              </a:rPr>
              <a:t>төп этап: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t-RU" sz="2000" dirty="0">
                <a:latin typeface="Times New Roman" pitchFamily="18" charset="0"/>
                <a:ea typeface="Calibri"/>
                <a:cs typeface="Times New Roman" pitchFamily="18" charset="0"/>
              </a:rPr>
              <a:t>“Республиканы чистарак итик” флешмобына кушылу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IMG-20210414-WA00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" y="0"/>
            <a:ext cx="9137286" cy="685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90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wnloads\IMG-20210414-WA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IMG-20210414-WA004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6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ownloads\IMG-20210414-WA0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5"/>
            <a:ext cx="4860032" cy="3833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ownloads\IMG-20210414-WA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716016" cy="38610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94067" y="764704"/>
            <a:ext cx="4248472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t-RU" sz="2800" b="1" dirty="0">
                <a:latin typeface="Times New Roman"/>
                <a:ea typeface="Calibri"/>
                <a:cs typeface="Times New Roman"/>
              </a:rPr>
              <a:t>инеш буен чистарту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633549"/>
            <a:ext cx="518457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tt-RU" sz="2400" b="1" dirty="0">
                <a:latin typeface="Times New Roman"/>
                <a:ea typeface="Calibri"/>
                <a:cs typeface="Times New Roman"/>
              </a:rPr>
              <a:t>авыл тирә – ягын чистарту</a:t>
            </a:r>
            <a:endParaRPr lang="ru-RU" sz="24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350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199</TotalTime>
  <Words>453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19</cp:revision>
  <dcterms:created xsi:type="dcterms:W3CDTF">2021-04-14T15:05:34Z</dcterms:created>
  <dcterms:modified xsi:type="dcterms:W3CDTF">2021-04-15T17:18:54Z</dcterms:modified>
</cp:coreProperties>
</file>