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69" r:id="rId5"/>
    <p:sldId id="270" r:id="rId6"/>
    <p:sldId id="276" r:id="rId7"/>
    <p:sldId id="279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A7FD48-4015-4AC8-BD9F-26EBB7B7042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FD48-4015-4AC8-BD9F-26EBB7B7042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DA7FD48-4015-4AC8-BD9F-26EBB7B7042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A7FD48-4015-4AC8-BD9F-26EBB7B7042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A7FD48-4015-4AC8-BD9F-26EBB7B70422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92F8CC-5295-4AF4-8894-1E9F6D27A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620688"/>
            <a:ext cx="7772400" cy="414340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Проект </a:t>
            </a:r>
          </a:p>
          <a:p>
            <a:pPr algn="ctr"/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«Рожденные помогать»</a:t>
            </a:r>
          </a:p>
          <a:p>
            <a:pPr algn="ctr"/>
            <a:r>
              <a:rPr lang="ru-RU" sz="1600" b="1" i="1" dirty="0">
                <a:solidFill>
                  <a:srgbClr val="7030A0"/>
                </a:solidFill>
              </a:rPr>
              <a:t>                                                                  </a:t>
            </a:r>
          </a:p>
          <a:p>
            <a:pPr algn="ctr"/>
            <a:r>
              <a:rPr lang="ru-RU" sz="1600" b="1" i="1" dirty="0">
                <a:solidFill>
                  <a:srgbClr val="7030A0"/>
                </a:solidFill>
              </a:rPr>
              <a:t>                                                                    </a:t>
            </a:r>
            <a:endParaRPr lang="ru-RU" b="1" i="1" dirty="0"/>
          </a:p>
        </p:txBody>
      </p:sp>
      <p:pic>
        <p:nvPicPr>
          <p:cNvPr id="5" name="Рисунок 4" descr="5f535e6a00f1aff5b62e2887cbb7c8a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8" y="2692389"/>
            <a:ext cx="2714624" cy="2714624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98576"/>
            <a:ext cx="8712968" cy="388843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spc="50" dirty="0">
                <a:ln w="11430"/>
                <a:solidFill>
                  <a:srgbClr val="309FB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Цель и задачи: </a:t>
            </a:r>
            <a:br>
              <a:rPr lang="ru-RU" sz="2400" spc="50" dirty="0">
                <a:ln w="11430"/>
                <a:solidFill>
                  <a:srgbClr val="309FB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spc="50" dirty="0">
                <a:ln w="11430"/>
                <a:solidFill>
                  <a:srgbClr val="309FB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оказание помощи незащищенным слоям </a:t>
            </a:r>
            <a:r>
              <a:rPr lang="ru-RU" sz="2400" spc="50" dirty="0">
                <a:ln w="11430"/>
                <a:solidFill>
                  <a:srgbClr val="309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населения</a:t>
            </a:r>
            <a:br>
              <a:rPr lang="ru-RU" sz="2400" spc="50" dirty="0">
                <a:ln w="11430"/>
                <a:solidFill>
                  <a:srgbClr val="309FB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ru-RU" sz="2400" spc="50" dirty="0">
              <a:ln w="11430"/>
              <a:solidFill>
                <a:srgbClr val="309FB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 descr="2 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42852"/>
            <a:ext cx="4429156" cy="331481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71EFD24-2912-4482-9547-FFF267B2C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b="1" i="1" kern="1200" spc="50" dirty="0" err="1">
                <a:ln>
                  <a:noFill/>
                </a:ln>
                <a:solidFill>
                  <a:srgbClr val="1057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Sans Unicode" panose="020B0602030504020204" pitchFamily="34" charset="0"/>
                <a:ea typeface="+mj-ea"/>
                <a:cs typeface="+mj-cs"/>
              </a:rPr>
              <a:t>инвалиды,ветераны</a:t>
            </a:r>
            <a:r>
              <a:rPr lang="ru-RU" sz="2800" b="1" i="1" kern="1200" spc="50" dirty="0">
                <a:ln>
                  <a:noFill/>
                </a:ln>
                <a:solidFill>
                  <a:srgbClr val="1057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Sans Unicode" panose="020B0602030504020204" pitchFamily="34" charset="0"/>
                <a:ea typeface="+mj-ea"/>
                <a:cs typeface="+mj-cs"/>
              </a:rPr>
              <a:t>, пожилые  одинокие люди.</a:t>
            </a:r>
            <a:br>
              <a:rPr lang="ru-RU" sz="2800" b="1" i="1" kern="1200" spc="50" dirty="0">
                <a:ln>
                  <a:noFill/>
                </a:ln>
                <a:solidFill>
                  <a:srgbClr val="1057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Sans Unicode" panose="020B0602030504020204" pitchFamily="34" charset="0"/>
                <a:ea typeface="+mj-ea"/>
                <a:cs typeface="+mj-cs"/>
              </a:rPr>
            </a:br>
            <a:endParaRPr lang="ru-RU" sz="36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C7CFB3-7FB2-4730-A3F1-963451F5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0" dirty="0">
                <a:solidFill>
                  <a:schemeClr val="accent1">
                    <a:lumMod val="50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Целевая группа </a:t>
            </a:r>
            <a:br>
              <a:rPr lang="ru-RU" i="0" dirty="0">
                <a:solidFill>
                  <a:schemeClr val="accent1">
                    <a:lumMod val="50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ru-RU" i="0" dirty="0">
                <a:solidFill>
                  <a:schemeClr val="accent1">
                    <a:lumMod val="50000"/>
                  </a:schemeClr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(для кого направлен проект):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79E42F-374A-4AF9-9BF8-AFA5559D6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2492896"/>
            <a:ext cx="5544616" cy="3757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457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315742"/>
            <a:ext cx="3571900" cy="135732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Основные шаги по реализации проекта:</a:t>
            </a:r>
            <a:endParaRPr lang="ru-RU" sz="2800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1472" y="1714488"/>
            <a:ext cx="4000528" cy="4429156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Проведение классных часов</a:t>
            </a:r>
          </a:p>
          <a:p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Участие в мероприятиях направленных на помощь пожилым людям и ветеранам</a:t>
            </a:r>
          </a:p>
          <a:p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Помощь в уборке и облагораживании  участков ветеранов</a:t>
            </a:r>
          </a:p>
          <a:p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Мероприятия направленные на воспитание молодого поколения  и привития им чувства уважения , благодарности и помощи к старшему поколению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efab5816ffddff28994f60cd199934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000240"/>
            <a:ext cx="4293436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14678" y="214290"/>
            <a:ext cx="5572164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u="sng" dirty="0">
                <a:solidFill>
                  <a:srgbClr val="C00000"/>
                </a:solidFill>
              </a:rPr>
              <a:t> </a:t>
            </a:r>
            <a:r>
              <a:rPr lang="ru-RU" sz="2200" i="1" u="sng" dirty="0">
                <a:solidFill>
                  <a:schemeClr val="bg2">
                    <a:lumMod val="25000"/>
                  </a:schemeClr>
                </a:solidFill>
              </a:rPr>
              <a:t>МЕРОПРИЯТИЯ  </a:t>
            </a:r>
            <a:r>
              <a:rPr lang="ru-RU" sz="2200" i="1" u="sng" dirty="0" err="1">
                <a:solidFill>
                  <a:schemeClr val="bg2">
                    <a:lumMod val="25000"/>
                  </a:schemeClr>
                </a:solidFill>
              </a:rPr>
              <a:t>направленые</a:t>
            </a:r>
            <a:r>
              <a:rPr lang="ru-RU" sz="2200" i="1" u="sng" dirty="0">
                <a:solidFill>
                  <a:schemeClr val="bg2">
                    <a:lumMod val="25000"/>
                  </a:schemeClr>
                </a:solidFill>
              </a:rPr>
              <a:t> на помощь одиноким пожилым людям и ветеранам</a:t>
            </a:r>
          </a:p>
        </p:txBody>
      </p:sp>
      <p:pic>
        <p:nvPicPr>
          <p:cNvPr id="11" name="Рисунок 10" descr="6J_tfO-Ep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214710" cy="1808274"/>
          </a:xfrm>
          <a:prstGeom prst="rect">
            <a:avLst/>
          </a:prstGeom>
        </p:spPr>
      </p:pic>
      <p:pic>
        <p:nvPicPr>
          <p:cNvPr id="12" name="Рисунок 11" descr="i-KMmgYmm0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9" y="1357299"/>
            <a:ext cx="3857652" cy="2169930"/>
          </a:xfrm>
          <a:prstGeom prst="rect">
            <a:avLst/>
          </a:prstGeom>
        </p:spPr>
      </p:pic>
      <p:pic>
        <p:nvPicPr>
          <p:cNvPr id="13" name="Рисунок 12" descr="7Mpt3ZtZwB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810028" cy="2143140"/>
          </a:xfrm>
          <a:prstGeom prst="rect">
            <a:avLst/>
          </a:prstGeom>
        </p:spPr>
      </p:pic>
      <p:pic>
        <p:nvPicPr>
          <p:cNvPr id="17" name="Рисунок 16" descr="fx3oKRICs0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000504"/>
            <a:ext cx="3936995" cy="22145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i="1" dirty="0">
                <a:solidFill>
                  <a:schemeClr val="bg2">
                    <a:lumMod val="25000"/>
                  </a:schemeClr>
                </a:solidFill>
              </a:rPr>
              <a:t>Мероприятия направленные на воспитание молодого поколения  и привития молодежи чувства уважения , благодарности и помощи </a:t>
            </a:r>
            <a:br>
              <a:rPr lang="ru-RU" sz="1800" i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1800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4572032" cy="3429024"/>
          </a:xfrm>
          <a:prstGeom prst="rect">
            <a:avLst/>
          </a:prstGeom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071810"/>
            <a:ext cx="4500562" cy="33754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BC316-DCE5-4B4D-BF6C-BAF8B912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09FBF"/>
                </a:solidFill>
              </a:rPr>
              <a:t>Результат: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8211E47-B9F0-4035-8DEC-1CA9B25B21B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7427168" cy="3941763"/>
          </a:xfrm>
        </p:spPr>
        <p:txBody>
          <a:bodyPr/>
          <a:lstStyle/>
          <a:p>
            <a:r>
              <a:rPr lang="ru-RU" dirty="0">
                <a:solidFill>
                  <a:srgbClr val="309FBF"/>
                </a:solidFill>
              </a:rPr>
              <a:t>Повышение уровня жизни людей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4F28E1-E6AD-4C7A-91A7-6951E842F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348880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164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85800" y="1052736"/>
            <a:ext cx="7772400" cy="128588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>
                <a:solidFill>
                  <a:srgbClr val="309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Дорогие друзья ! Всегда оказывайте помощь людям, которые в этом нуждаются !!!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3FB7E3-1CAF-4F2A-97BE-144CB2402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4" y="2636912"/>
            <a:ext cx="5220072" cy="326254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330</TotalTime>
  <Words>126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Lucida Sans Unicode</vt:lpstr>
      <vt:lpstr>Verdana</vt:lpstr>
      <vt:lpstr>Wingdings 2</vt:lpstr>
      <vt:lpstr>Wingdings 3</vt:lpstr>
      <vt:lpstr>Открытая</vt:lpstr>
      <vt:lpstr>Презентация PowerPoint</vt:lpstr>
      <vt:lpstr>Цель и задачи:    оказание помощи незащищенным слоям населения </vt:lpstr>
      <vt:lpstr>Целевая группа  (для кого направлен проект):</vt:lpstr>
      <vt:lpstr>Основные шаги по реализации проекта:</vt:lpstr>
      <vt:lpstr> МЕРОПРИЯТИЯ  направленые на помощь одиноким пожилым людям и ветеранам</vt:lpstr>
      <vt:lpstr>Мероприятия направленные на воспитание молодого поколения  и привития молодежи чувства уважения , благодарности и помощи  </vt:lpstr>
      <vt:lpstr>Результат: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Руслан Улямаев</dc:creator>
  <cp:lastModifiedBy>Руслан Улямаев</cp:lastModifiedBy>
  <cp:revision>52</cp:revision>
  <dcterms:created xsi:type="dcterms:W3CDTF">2017-03-29T16:57:52Z</dcterms:created>
  <dcterms:modified xsi:type="dcterms:W3CDTF">2021-04-15T17:01:16Z</dcterms:modified>
</cp:coreProperties>
</file>