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45B"/>
    <a:srgbClr val="E36F77"/>
    <a:srgbClr val="EEA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22C5-D6FE-4C55-A4D2-3E4E1A8E9D47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4E37-959A-43EA-B520-F65AB5D3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7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22C5-D6FE-4C55-A4D2-3E4E1A8E9D47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4E37-959A-43EA-B520-F65AB5D3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22C5-D6FE-4C55-A4D2-3E4E1A8E9D47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4E37-959A-43EA-B520-F65AB5D3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4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22C5-D6FE-4C55-A4D2-3E4E1A8E9D47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4E37-959A-43EA-B520-F65AB5D3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2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22C5-D6FE-4C55-A4D2-3E4E1A8E9D47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4E37-959A-43EA-B520-F65AB5D3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9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22C5-D6FE-4C55-A4D2-3E4E1A8E9D47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4E37-959A-43EA-B520-F65AB5D3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22C5-D6FE-4C55-A4D2-3E4E1A8E9D47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4E37-959A-43EA-B520-F65AB5D3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7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22C5-D6FE-4C55-A4D2-3E4E1A8E9D47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4E37-959A-43EA-B520-F65AB5D3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1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22C5-D6FE-4C55-A4D2-3E4E1A8E9D47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4E37-959A-43EA-B520-F65AB5D3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8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22C5-D6FE-4C55-A4D2-3E4E1A8E9D47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4E37-959A-43EA-B520-F65AB5D3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22C5-D6FE-4C55-A4D2-3E4E1A8E9D47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4E37-959A-43EA-B520-F65AB5D3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0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B22C5-D6FE-4C55-A4D2-3E4E1A8E9D47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B4E37-959A-43EA-B520-F65AB5D3B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8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63114"/>
            <a:ext cx="9144000" cy="190407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E36F77"/>
                </a:solidFill>
                <a:latin typeface="+mn-lt"/>
              </a:rPr>
              <a:t>«Улицы для машин, а не для пешеходов»</a:t>
            </a:r>
            <a:endParaRPr lang="en-US" b="1" dirty="0">
              <a:solidFill>
                <a:srgbClr val="E36F77"/>
              </a:solidFill>
              <a:latin typeface="+mn-lt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074446" y="1107069"/>
            <a:ext cx="2043108" cy="9308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>
                <a:solidFill>
                  <a:srgbClr val="57745B"/>
                </a:solidFill>
              </a:rPr>
              <a:t>Тема</a:t>
            </a:r>
            <a:r>
              <a:rPr lang="ru-RU" sz="4800" b="1" dirty="0" smtClean="0">
                <a:solidFill>
                  <a:srgbClr val="57745B"/>
                </a:solidFill>
              </a:rPr>
              <a:t>: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96502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9488" y="1210961"/>
            <a:ext cx="3013022" cy="996779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57745B"/>
                </a:solidFill>
              </a:rPr>
              <a:t>Проблема: </a:t>
            </a:r>
            <a:endParaRPr lang="en-US" sz="4800" b="1" dirty="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1523999" y="2792628"/>
            <a:ext cx="9144000" cy="1904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E36F77"/>
                </a:solidFill>
                <a:latin typeface="+mn-lt"/>
              </a:rPr>
              <a:t>«</a:t>
            </a:r>
            <a:r>
              <a:rPr lang="ru-RU" sz="3600" b="1" dirty="0" smtClean="0">
                <a:solidFill>
                  <a:srgbClr val="FF0000"/>
                </a:solidFill>
              </a:rPr>
              <a:t>Двор-основа </a:t>
            </a:r>
            <a:r>
              <a:rPr lang="ru-RU" sz="3600" b="1" dirty="0">
                <a:solidFill>
                  <a:srgbClr val="FF0000"/>
                </a:solidFill>
              </a:rPr>
              <a:t>локального сообщества, но зачастую первое, что видит гражданин, выходя во двор-это неприглядная парковка, окружённая пассивными </a:t>
            </a:r>
            <a:r>
              <a:rPr lang="ru-RU" sz="3600" b="1" dirty="0" smtClean="0">
                <a:solidFill>
                  <a:srgbClr val="FF0000"/>
                </a:solidFill>
              </a:rPr>
              <a:t>зданиями</a:t>
            </a:r>
            <a:r>
              <a:rPr lang="ru-RU" sz="3600" b="1" dirty="0" smtClean="0">
                <a:solidFill>
                  <a:srgbClr val="E36F77"/>
                </a:solidFill>
                <a:latin typeface="+mn-lt"/>
              </a:rPr>
              <a:t>»</a:t>
            </a:r>
            <a:endParaRPr lang="en-US" sz="3600" b="1" dirty="0">
              <a:solidFill>
                <a:srgbClr val="E36F7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937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11576" y="1011581"/>
            <a:ext cx="3888509" cy="132556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57745B"/>
                </a:solidFill>
              </a:rPr>
              <a:t>Цель проекта:</a:t>
            </a:r>
            <a:r>
              <a:rPr lang="ru-RU" sz="4800" dirty="0" smtClean="0">
                <a:solidFill>
                  <a:srgbClr val="57745B"/>
                </a:solidFill>
              </a:rPr>
              <a:t>	</a:t>
            </a:r>
            <a:endParaRPr lang="en-US" sz="4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36696" y="2817341"/>
            <a:ext cx="9638270" cy="1904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b="1" dirty="0">
                <a:solidFill>
                  <a:srgbClr val="FF0000"/>
                </a:solidFill>
              </a:rPr>
              <a:t>«Устранение проблемы неблагоустроенных для отдыха дворов»</a:t>
            </a:r>
            <a:endParaRPr lang="en-US" sz="48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635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332758" y="2873115"/>
            <a:ext cx="5557838" cy="830263"/>
            <a:chOff x="1248" y="1306"/>
            <a:chExt cx="3501" cy="523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gray">
            <a:xfrm>
              <a:off x="1706" y="1306"/>
              <a:ext cx="3043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sz="2400" dirty="0"/>
                <a:t>Б</a:t>
              </a:r>
              <a:r>
                <a:rPr lang="ru-RU" sz="2400" dirty="0" smtClean="0"/>
                <a:t>лагоприятные </a:t>
              </a:r>
              <a:r>
                <a:rPr lang="ru-RU" sz="2400" dirty="0"/>
                <a:t>и удобные условия </a:t>
              </a:r>
              <a:r>
                <a:rPr lang="ru-RU" sz="2400" dirty="0" smtClean="0"/>
                <a:t/>
              </a:r>
              <a:br>
                <a:rPr lang="ru-RU" sz="2400" dirty="0" smtClean="0"/>
              </a:br>
              <a:r>
                <a:rPr lang="ru-RU" sz="2400" dirty="0" smtClean="0"/>
                <a:t>для </a:t>
              </a:r>
              <a:r>
                <a:rPr lang="ru-RU" sz="2400" dirty="0"/>
                <a:t>парковки машин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341870" y="1487275"/>
            <a:ext cx="5178425" cy="830263"/>
            <a:chOff x="1248" y="1874"/>
            <a:chExt cx="3262" cy="523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gray">
            <a:xfrm>
              <a:off x="1736" y="1874"/>
              <a:ext cx="277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sz="2400" dirty="0"/>
                <a:t>О</a:t>
              </a:r>
              <a:r>
                <a:rPr lang="ru-RU" sz="2400" dirty="0" smtClean="0"/>
                <a:t>зеленение </a:t>
              </a:r>
              <a:r>
                <a:rPr lang="ru-RU" sz="2400" dirty="0"/>
                <a:t>парков и </a:t>
              </a:r>
              <a:r>
                <a:rPr lang="ru-RU" sz="2400" dirty="0" smtClean="0"/>
                <a:t>площадок</a:t>
              </a:r>
              <a:br>
                <a:rPr lang="ru-RU" sz="2400" dirty="0" smtClean="0"/>
              </a:br>
              <a:r>
                <a:rPr lang="ru-RU" sz="2400" dirty="0" smtClean="0"/>
                <a:t>перед </a:t>
              </a:r>
              <a:r>
                <a:rPr lang="ru-RU" sz="2400" dirty="0"/>
                <a:t>домами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414895" y="2873116"/>
            <a:ext cx="5105400" cy="830263"/>
            <a:chOff x="1248" y="2509"/>
            <a:chExt cx="3216" cy="523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gray">
            <a:xfrm>
              <a:off x="1736" y="2509"/>
              <a:ext cx="268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sz="2400" dirty="0"/>
                <a:t>У</a:t>
              </a:r>
              <a:r>
                <a:rPr lang="ru-RU" sz="2400" dirty="0" smtClean="0"/>
                <a:t>становка </a:t>
              </a:r>
              <a:r>
                <a:rPr lang="ru-RU" sz="2400" dirty="0"/>
                <a:t>детских площадок и </a:t>
              </a:r>
              <a:r>
                <a:rPr lang="ru-RU" sz="2400" dirty="0" smtClean="0"/>
                <a:t/>
              </a:r>
              <a:br>
                <a:rPr lang="ru-RU" sz="2400" dirty="0" smtClean="0"/>
              </a:br>
              <a:r>
                <a:rPr lang="ru-RU" sz="2400" dirty="0" smtClean="0"/>
                <a:t>фонтанов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6308034" y="1739251"/>
            <a:ext cx="5119688" cy="593727"/>
            <a:chOff x="1248" y="3230"/>
            <a:chExt cx="3225" cy="374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gray">
            <a:xfrm>
              <a:off x="1736" y="3313"/>
              <a:ext cx="273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dirty="0"/>
                <a:t>П</a:t>
              </a:r>
              <a:r>
                <a:rPr lang="ru-RU" sz="2400" dirty="0" smtClean="0"/>
                <a:t>лощадки </a:t>
              </a:r>
              <a:r>
                <a:rPr lang="ru-RU" sz="2400" dirty="0"/>
                <a:t>для занятий спортом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2934609" y="4462498"/>
            <a:ext cx="6107113" cy="1200151"/>
            <a:chOff x="1248" y="2873"/>
            <a:chExt cx="3847" cy="756"/>
          </a:xfrm>
        </p:grpSpPr>
        <p:sp>
          <p:nvSpPr>
            <p:cNvPr id="25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gray">
            <a:xfrm>
              <a:off x="1688" y="2873"/>
              <a:ext cx="3407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dirty="0"/>
                <a:t>Целевая группа:</a:t>
              </a:r>
              <a:br>
                <a:rPr lang="ru-RU" sz="2400" dirty="0"/>
              </a:br>
              <a:r>
                <a:rPr lang="ru-RU" sz="2400" dirty="0" smtClean="0"/>
                <a:t>«</a:t>
              </a:r>
              <a:r>
                <a:rPr lang="ru-RU" sz="2400" dirty="0"/>
                <a:t>Жители, живущие в многоквартирных </a:t>
              </a:r>
              <a:r>
                <a:rPr lang="ru-RU" sz="2400" dirty="0" smtClean="0"/>
                <a:t/>
              </a:r>
              <a:br>
                <a:rPr lang="ru-RU" sz="2400" dirty="0" smtClean="0"/>
              </a:br>
              <a:r>
                <a:rPr lang="ru-RU" sz="2400" dirty="0" smtClean="0"/>
                <a:t>домах</a:t>
              </a:r>
              <a:r>
                <a:rPr lang="ru-RU" sz="2400" dirty="0"/>
                <a:t>» ~69%населения Земли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4848713" y="579138"/>
            <a:ext cx="21226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57745B"/>
                </a:solidFill>
                <a:latin typeface="+mj-lt"/>
              </a:rPr>
              <a:t>Задачи:</a:t>
            </a:r>
            <a:endParaRPr lang="ru-RU" sz="4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925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29106" y="449219"/>
            <a:ext cx="524855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</a:rPr>
              <a:t>Основные </a:t>
            </a:r>
            <a:r>
              <a:rPr lang="ru-RU" sz="4400" dirty="0">
                <a:solidFill>
                  <a:schemeClr val="accent6">
                    <a:lumMod val="50000"/>
                  </a:schemeClr>
                </a:solidFill>
              </a:rPr>
              <a:t>шаги по </a:t>
            </a: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</a:rPr>
              <a:t>реализации </a:t>
            </a:r>
            <a:r>
              <a:rPr lang="ru-RU" sz="4400" dirty="0">
                <a:solidFill>
                  <a:schemeClr val="accent6">
                    <a:lumMod val="50000"/>
                  </a:schemeClr>
                </a:solidFill>
              </a:rPr>
              <a:t>проекта:</a:t>
            </a:r>
            <a:endParaRPr lang="ru-RU" sz="44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554445" y="2381714"/>
            <a:ext cx="5257800" cy="830263"/>
            <a:chOff x="1248" y="1874"/>
            <a:chExt cx="3312" cy="523"/>
          </a:xfrm>
        </p:grpSpPr>
        <p:sp>
          <p:nvSpPr>
            <p:cNvPr id="6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gray">
            <a:xfrm>
              <a:off x="1569" y="1874"/>
              <a:ext cx="2991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sz="2400" dirty="0"/>
                <a:t> </a:t>
              </a:r>
              <a:r>
                <a:rPr lang="ru-RU" sz="2400" dirty="0" smtClean="0"/>
                <a:t>Опрос </a:t>
              </a:r>
              <a:r>
                <a:rPr lang="ru-RU" sz="2400" dirty="0"/>
                <a:t>жителей многоквартирных </a:t>
              </a:r>
              <a:r>
                <a:rPr lang="ru-RU" sz="2400" dirty="0" smtClean="0"/>
                <a:t/>
              </a:r>
              <a:br>
                <a:rPr lang="ru-RU" sz="2400" dirty="0" smtClean="0"/>
              </a:br>
              <a:r>
                <a:rPr lang="ru-RU" sz="2400" dirty="0" smtClean="0"/>
                <a:t>домов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560729" y="4212565"/>
            <a:ext cx="5105400" cy="555625"/>
            <a:chOff x="1248" y="2640"/>
            <a:chExt cx="3216" cy="350"/>
          </a:xfrm>
        </p:grpSpPr>
        <p:sp>
          <p:nvSpPr>
            <p:cNvPr id="11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gray">
            <a:xfrm>
              <a:off x="1780" y="2675"/>
              <a:ext cx="19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sz="2400" dirty="0"/>
                <a:t>В</a:t>
              </a:r>
              <a:r>
                <a:rPr lang="ru-RU" sz="2400" dirty="0" smtClean="0"/>
                <a:t>ыявление статистики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6202629" y="2634919"/>
            <a:ext cx="5249863" cy="593727"/>
            <a:chOff x="1248" y="3230"/>
            <a:chExt cx="3307" cy="374"/>
          </a:xfrm>
        </p:grpSpPr>
        <p:sp>
          <p:nvSpPr>
            <p:cNvPr id="21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gray">
            <a:xfrm>
              <a:off x="1736" y="3313"/>
              <a:ext cx="281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dirty="0"/>
                <a:t>О</a:t>
              </a:r>
              <a:r>
                <a:rPr lang="ru-RU" sz="2400" dirty="0" smtClean="0"/>
                <a:t>пределение </a:t>
              </a:r>
              <a:r>
                <a:rPr lang="ru-RU" sz="2400" dirty="0"/>
                <a:t>главной проблемы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6229217" y="4002221"/>
            <a:ext cx="5105400" cy="830263"/>
            <a:chOff x="1248" y="1284"/>
            <a:chExt cx="3216" cy="523"/>
          </a:xfrm>
        </p:grpSpPr>
        <p:sp>
          <p:nvSpPr>
            <p:cNvPr id="26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8" name="Text Box 5"/>
            <p:cNvSpPr txBox="1">
              <a:spLocks noChangeArrowheads="1"/>
            </p:cNvSpPr>
            <p:nvPr/>
          </p:nvSpPr>
          <p:spPr bwMode="gray">
            <a:xfrm>
              <a:off x="2170" y="1284"/>
              <a:ext cx="185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sz="2400" dirty="0"/>
                <a:t>О</a:t>
              </a:r>
              <a:r>
                <a:rPr lang="ru-RU" sz="2400" dirty="0" smtClean="0"/>
                <a:t>бращение </a:t>
              </a:r>
              <a:r>
                <a:rPr lang="ru-RU" sz="2400" dirty="0"/>
                <a:t>к власти </a:t>
              </a:r>
              <a:r>
                <a:rPr lang="ru-RU" sz="2400" dirty="0" smtClean="0"/>
                <a:t/>
              </a:r>
              <a:br>
                <a:rPr lang="ru-RU" sz="2400" dirty="0" smtClean="0"/>
              </a:br>
              <a:r>
                <a:rPr lang="ru-RU" sz="2400" dirty="0" smtClean="0"/>
                <a:t>города </a:t>
              </a:r>
              <a:r>
                <a:rPr lang="ru-RU" sz="2400" dirty="0"/>
                <a:t>и района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9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016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767" y="1066800"/>
            <a:ext cx="7833474" cy="5682061"/>
          </a:xfrm>
        </p:spPr>
      </p:pic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3260725" y="232327"/>
            <a:ext cx="5105400" cy="555625"/>
            <a:chOff x="1248" y="3230"/>
            <a:chExt cx="3216" cy="350"/>
          </a:xfrm>
        </p:grpSpPr>
        <p:sp>
          <p:nvSpPr>
            <p:cNvPr id="5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25"/>
            <p:cNvSpPr txBox="1">
              <a:spLocks noChangeArrowheads="1"/>
            </p:cNvSpPr>
            <p:nvPr/>
          </p:nvSpPr>
          <p:spPr bwMode="gray">
            <a:xfrm>
              <a:off x="1810" y="3288"/>
              <a:ext cx="174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dirty="0"/>
                <a:t>Р</a:t>
              </a:r>
              <a:r>
                <a:rPr lang="ru-RU" sz="2400" dirty="0" smtClean="0"/>
                <a:t>азработка </a:t>
              </a:r>
              <a:r>
                <a:rPr lang="ru-RU" sz="2400" dirty="0"/>
                <a:t>проекта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378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451" y="1085688"/>
            <a:ext cx="7833668" cy="5682202"/>
          </a:xfrm>
        </p:spPr>
      </p:pic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543300" y="253696"/>
            <a:ext cx="5105400" cy="555625"/>
            <a:chOff x="1248" y="2640"/>
            <a:chExt cx="3216" cy="350"/>
          </a:xfrm>
        </p:grpSpPr>
        <p:sp>
          <p:nvSpPr>
            <p:cNvPr id="5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15"/>
            <p:cNvSpPr txBox="1">
              <a:spLocks noChangeArrowheads="1"/>
            </p:cNvSpPr>
            <p:nvPr/>
          </p:nvSpPr>
          <p:spPr bwMode="gray">
            <a:xfrm>
              <a:off x="1817" y="2698"/>
              <a:ext cx="246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sz="2400" dirty="0"/>
                <a:t>решение главной проблемы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>
                  <a:solidFill>
                    <a:srgbClr val="FFFFFF"/>
                  </a:solidFill>
                </a:rPr>
                <a:t>6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308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16099" y="1084219"/>
            <a:ext cx="54745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Результаты проекта: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36696" y="2817341"/>
            <a:ext cx="9638270" cy="1904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Двор </a:t>
            </a:r>
            <a:r>
              <a:rPr lang="ru-RU" sz="4000" b="1" dirty="0">
                <a:solidFill>
                  <a:srgbClr val="FF0000"/>
                </a:solidFill>
              </a:rPr>
              <a:t>становится местом отдыха, в котором все чувствуют себя комфортно, удобные площадки для детей, озеленённые площадки и благоприятное место для автомобилей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46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123</Words>
  <Application>Microsoft Office PowerPoint</Application>
  <PresentationFormat>Широкоэкранный</PresentationFormat>
  <Paragraphs>32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«Улицы для машин, а не для пешеходов»</vt:lpstr>
      <vt:lpstr>Проблема: </vt:lpstr>
      <vt:lpstr>Цель проекта: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Артур Агзамов</cp:lastModifiedBy>
  <cp:revision>8</cp:revision>
  <dcterms:created xsi:type="dcterms:W3CDTF">2020-05-18T13:29:51Z</dcterms:created>
  <dcterms:modified xsi:type="dcterms:W3CDTF">2021-04-09T08:21:26Z</dcterms:modified>
</cp:coreProperties>
</file>