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Рожденные помогать</a:t>
            </a:r>
            <a:endParaRPr lang="ru-RU" sz="40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Автор: Хайдаршина Гульшания Вахитовна,</a:t>
            </a:r>
          </a:p>
          <a:p>
            <a:r>
              <a:rPr lang="ru-RU" dirty="0">
                <a:solidFill>
                  <a:schemeClr val="tx1"/>
                </a:solidFill>
              </a:rPr>
              <a:t>ученица 10 класса</a:t>
            </a:r>
          </a:p>
          <a:p>
            <a:r>
              <a:rPr lang="ru-RU" dirty="0">
                <a:solidFill>
                  <a:schemeClr val="tx1"/>
                </a:solidFill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</a:rPr>
              <a:t>Ганиева Венера </a:t>
            </a:r>
            <a:r>
              <a:rPr lang="ru-RU" dirty="0" err="1" smtClean="0">
                <a:solidFill>
                  <a:schemeClr val="tx1"/>
                </a:solidFill>
              </a:rPr>
              <a:t>Нуримановна</a:t>
            </a:r>
            <a:r>
              <a:rPr lang="ru-RU" dirty="0" smtClean="0">
                <a:solidFill>
                  <a:schemeClr val="tx1"/>
                </a:solidFill>
              </a:rPr>
              <a:t>, учитель физики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772472" cy="47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30243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мероприятия было вовлечено очень много людей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3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Молодогвардейцы проводили множество различных акций, среди которых была акция </a:t>
            </a:r>
            <a:r>
              <a:rPr lang="ru-RU" dirty="0"/>
              <a:t>«Корзинка доброты». Цель данной акции – оказание помощи ребятишкам из многодетных, неполных и малообеспеченных семей.</a:t>
            </a:r>
          </a:p>
          <a:p>
            <a:pPr marL="0" indent="0">
              <a:buNone/>
            </a:pPr>
            <a:r>
              <a:rPr lang="ru-RU" dirty="0" smtClean="0"/>
              <a:t>    Активисты </a:t>
            </a:r>
            <a:r>
              <a:rPr lang="ru-RU" dirty="0"/>
              <a:t>Молодой Гвардии Караярской школы вручили вещи и игрушки для детей из малоимущих и неблагополучных семей и детям с ограниченными возможностями здоровья в село Комсомольский. Дети были очень счастливы и довольны.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3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80728"/>
            <a:ext cx="7185447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8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n-lt"/>
              </a:rPr>
              <a:t>Заключение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Помощь </a:t>
            </a:r>
            <a:r>
              <a:rPr lang="ru-RU" dirty="0"/>
              <a:t>пожилым людям </a:t>
            </a:r>
            <a:r>
              <a:rPr lang="ru-RU" dirty="0" smtClean="0"/>
              <a:t>и привлечение волонтеров, </a:t>
            </a:r>
            <a:r>
              <a:rPr lang="ru-RU" dirty="0"/>
              <a:t>имеющих чуткое сердце и способных помочь старикам на дому, в огороде, просто сходить вместо них в магазин или </a:t>
            </a:r>
            <a:r>
              <a:rPr lang="ru-RU" dirty="0" smtClean="0"/>
              <a:t>аптеку – важная проблема сегодня. </a:t>
            </a:r>
            <a:r>
              <a:rPr lang="ru-RU" dirty="0"/>
              <a:t>Помочь пенсионерам способен каждый неравнодушный к чужой беспомощности человек. Оглянитесь вокруг: возможно, рядом с вами проживает пожилой человек, помочь которому сумеете именно вы.</a:t>
            </a:r>
          </a:p>
        </p:txBody>
      </p:sp>
    </p:spTree>
    <p:extLst>
      <p:ext uri="{BB962C8B-B14F-4D97-AF65-F5344CB8AC3E}">
        <p14:creationId xmlns:p14="http://schemas.microsoft.com/office/powerpoint/2010/main" val="48377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91264" cy="950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Также можно </a:t>
            </a:r>
            <a:r>
              <a:rPr lang="ru-RU" dirty="0"/>
              <a:t>сделать вывод, что увеличилась гражданская активность </a:t>
            </a:r>
            <a:r>
              <a:rPr lang="ru-RU" dirty="0" smtClean="0"/>
              <a:t>подростков; </a:t>
            </a:r>
            <a:r>
              <a:rPr lang="ru-RU" dirty="0"/>
              <a:t>произошло увеличение количества подростков, желающих помочь тем, кто нуждается в помощи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Все </a:t>
            </a:r>
            <a:r>
              <a:rPr lang="ru-RU" dirty="0"/>
              <a:t>когда-нибудь состарятся. Старость может быть </a:t>
            </a:r>
            <a:r>
              <a:rPr lang="ru-RU" dirty="0" smtClean="0"/>
              <a:t>разной – сложно учесть абсолютно все. </a:t>
            </a:r>
            <a:r>
              <a:rPr lang="ru-RU" dirty="0"/>
              <a:t>Пожилые люди </a:t>
            </a:r>
            <a:r>
              <a:rPr lang="ru-RU" dirty="0" smtClean="0"/>
              <a:t>нуждаются и </a:t>
            </a:r>
            <a:r>
              <a:rPr lang="ru-RU" dirty="0"/>
              <a:t>в физической </a:t>
            </a:r>
            <a:r>
              <a:rPr lang="ru-RU" dirty="0" smtClean="0"/>
              <a:t>помощи, и </a:t>
            </a:r>
            <a:r>
              <a:rPr lang="ru-RU" dirty="0"/>
              <a:t>в </a:t>
            </a:r>
            <a:r>
              <a:rPr lang="ru-RU" dirty="0" smtClean="0"/>
              <a:t>духовной поддержке. </a:t>
            </a:r>
            <a:r>
              <a:rPr lang="ru-RU" dirty="0"/>
              <a:t>Как </a:t>
            </a:r>
            <a:r>
              <a:rPr lang="ru-RU" dirty="0" smtClean="0"/>
              <a:t>мы будем относится </a:t>
            </a:r>
            <a:r>
              <a:rPr lang="ru-RU" dirty="0"/>
              <a:t>к </a:t>
            </a:r>
            <a:r>
              <a:rPr lang="ru-RU" dirty="0" smtClean="0"/>
              <a:t>старшим, </a:t>
            </a:r>
            <a:r>
              <a:rPr lang="ru-RU" dirty="0"/>
              <a:t>так и </a:t>
            </a:r>
            <a:r>
              <a:rPr lang="ru-RU" dirty="0" smtClean="0"/>
              <a:t>наши </a:t>
            </a:r>
            <a:r>
              <a:rPr lang="ru-RU" dirty="0"/>
              <a:t>дети будут относится к </a:t>
            </a:r>
            <a:r>
              <a:rPr lang="ru-RU" dirty="0" smtClean="0"/>
              <a:t>нам </a:t>
            </a:r>
            <a:r>
              <a:rPr lang="ru-RU" dirty="0"/>
              <a:t>в старости. Поэтому </a:t>
            </a:r>
            <a:r>
              <a:rPr lang="ru-RU" dirty="0" smtClean="0"/>
              <a:t>данный </a:t>
            </a:r>
            <a:r>
              <a:rPr lang="ru-RU" dirty="0"/>
              <a:t>проект </a:t>
            </a:r>
            <a:r>
              <a:rPr lang="ru-RU" dirty="0" smtClean="0"/>
              <a:t>востребован, важен </a:t>
            </a:r>
            <a:r>
              <a:rPr lang="ru-RU" dirty="0"/>
              <a:t>и </a:t>
            </a:r>
            <a:r>
              <a:rPr lang="ru-RU" dirty="0" smtClean="0"/>
              <a:t>необходим </a:t>
            </a:r>
            <a:r>
              <a:rPr lang="ru-RU" dirty="0"/>
              <a:t>к применению.</a:t>
            </a:r>
          </a:p>
          <a:p>
            <a:pPr marL="0" indent="0">
              <a:buNone/>
            </a:pPr>
            <a:r>
              <a:rPr lang="ru-RU" dirty="0" smtClean="0"/>
              <a:t>   Берегите </a:t>
            </a:r>
            <a:r>
              <a:rPr lang="ru-RU" dirty="0"/>
              <a:t>себя и своих близких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Становитесь волонтерами!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721" y="2348880"/>
            <a:ext cx="547260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</a:t>
            </a:r>
          </a:p>
          <a:p>
            <a:pPr algn="ctr"/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371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355160" cy="4176463"/>
          </a:xfr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добровольчества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идеалы служения и солидарности и вера в то, что вместе мы можем сделать этот мир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200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генеральный секретарь ООН</a:t>
            </a:r>
          </a:p>
        </p:txBody>
      </p:sp>
    </p:spTree>
    <p:extLst>
      <p:ext uri="{BB962C8B-B14F-4D97-AF65-F5344CB8AC3E}">
        <p14:creationId xmlns:p14="http://schemas.microsoft.com/office/powerpoint/2010/main" val="221587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922114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283152" cy="551723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457200" algn="ctr">
              <a:buNone/>
            </a:pPr>
            <a:r>
              <a:rPr lang="ru-RU" dirty="0" smtClean="0"/>
              <a:t>     </a:t>
            </a:r>
            <a:r>
              <a:rPr lang="ru-RU" dirty="0"/>
              <a:t>В нашей стране много </a:t>
            </a:r>
            <a:r>
              <a:rPr lang="ru-RU" dirty="0" smtClean="0"/>
              <a:t>пожилых, многодетных семей, малоимущих семей, инвалидов. Большинство из них нуждаются в </a:t>
            </a:r>
            <a:r>
              <a:rPr lang="ru-RU" dirty="0"/>
              <a:t>помощи. </a:t>
            </a:r>
            <a:r>
              <a:rPr lang="ru-RU" dirty="0" smtClean="0"/>
              <a:t>Необходима помощь </a:t>
            </a:r>
            <a:r>
              <a:rPr lang="ru-RU" dirty="0"/>
              <a:t>государству в решении его социальных задач; . Тем, у кого есть дети и родственники, повезло больше: они не одни, есть те, кто о них позаботится. Однако много и таких, </a:t>
            </a:r>
            <a:r>
              <a:rPr lang="ru-RU" dirty="0" smtClean="0"/>
              <a:t>у кого никого нет, и как же им жить?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7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n-lt"/>
              </a:rPr>
              <a:t>Цели и задачи проекта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44210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Оказать помощь пожилым людям нашего села Караяр</a:t>
            </a:r>
          </a:p>
          <a:p>
            <a:r>
              <a:rPr lang="ru-RU" dirty="0" smtClean="0"/>
              <a:t>Вовлечь в волонтерскую деятельность одноклассников, односельчан</a:t>
            </a:r>
          </a:p>
          <a:p>
            <a:r>
              <a:rPr lang="ru-RU" dirty="0" smtClean="0"/>
              <a:t>Рассказать </a:t>
            </a:r>
            <a:r>
              <a:rPr lang="ru-RU" dirty="0"/>
              <a:t>о </a:t>
            </a:r>
            <a:r>
              <a:rPr lang="ru-RU" dirty="0" smtClean="0"/>
              <a:t>пожилых, ветеранах труда нашего села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Основные шаги по реализации проекта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Собирание информации о волонтерской деятельности в нашем селе</a:t>
            </a:r>
            <a:endParaRPr lang="ru-RU" dirty="0"/>
          </a:p>
          <a:p>
            <a:r>
              <a:rPr lang="ru-RU" dirty="0" smtClean="0"/>
              <a:t>2. Беседы, рассматривание фотографий</a:t>
            </a:r>
          </a:p>
          <a:p>
            <a:r>
              <a:rPr lang="ru-RU" dirty="0" smtClean="0"/>
              <a:t>3. Самостоятельная деятельность, помощь пожилым</a:t>
            </a:r>
          </a:p>
          <a:p>
            <a:r>
              <a:rPr lang="ru-RU" dirty="0" smtClean="0"/>
              <a:t>4. Оформление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4254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n-lt"/>
              </a:rPr>
              <a:t>Помощь пожилым людям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27168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Помощь </a:t>
            </a:r>
            <a:r>
              <a:rPr lang="ru-RU" dirty="0"/>
              <a:t>пенсионерам и пожилым людям требуется всегда, особенно тяжело приходится тем, кто остался и один, имеет проблемы со здоровьем или попал в сложную жизненную ситуацию. Случаи бывают разные и их может быть довольно </a:t>
            </a:r>
            <a:r>
              <a:rPr lang="ru-RU" dirty="0" smtClean="0"/>
              <a:t>много.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Учащиеся нашей школы постоянно </a:t>
            </a:r>
            <a:r>
              <a:rPr lang="ru-RU" dirty="0"/>
              <a:t>поддерживают связь с </a:t>
            </a:r>
            <a:r>
              <a:rPr lang="ru-RU" dirty="0" smtClean="0"/>
              <a:t>пожилыми людьми, в особенности с учителями, ушедшими на заслуженный отдых. Каждый праздник Дня Учителя, Первого Сентября, последнего звонка ученики идут с небольшими символическими подарками и цветами, либо же с пригласительными на мероприятие.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4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Нередко мы, ученики МОБУ </a:t>
            </a:r>
            <a:r>
              <a:rPr lang="ru-RU" dirty="0" err="1" smtClean="0"/>
              <a:t>Караярская</a:t>
            </a:r>
            <a:r>
              <a:rPr lang="ru-RU" dirty="0" smtClean="0"/>
              <a:t> СОШ ходим помогать к нашим пожилым по домам. Хотя некоторые и отказываются от помощи, большинству она все таки нужна: мы заносим дрова, убираем снег(зимой), проводим уборку дома (моем полы, протираем пыль, вытряхиваем половики, ковры), и другие дела, которые нам поручат. </a:t>
            </a:r>
            <a:r>
              <a:rPr lang="ru-RU" dirty="0"/>
              <a:t>Также мы </a:t>
            </a:r>
            <a:r>
              <a:rPr lang="ru-RU" dirty="0" smtClean="0"/>
              <a:t>общаемся </a:t>
            </a:r>
            <a:r>
              <a:rPr lang="ru-RU" dirty="0"/>
              <a:t>с пожилыми людьми, </a:t>
            </a:r>
            <a:r>
              <a:rPr lang="ru-RU" dirty="0" smtClean="0"/>
              <a:t>слушаем </a:t>
            </a:r>
            <a:r>
              <a:rPr lang="ru-RU" dirty="0"/>
              <a:t>их рассказы о </a:t>
            </a:r>
            <a:r>
              <a:rPr lang="ru-RU" dirty="0" smtClean="0"/>
              <a:t>жизни, это очень интересно!</a:t>
            </a:r>
          </a:p>
          <a:p>
            <a:pPr marL="0" indent="0" algn="ctr">
              <a:buNone/>
            </a:pPr>
            <a:r>
              <a:rPr lang="ru-RU" dirty="0" smtClean="0"/>
              <a:t>     После волонтерских работ мы уходим довольные, потому что довольны пожилые.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7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494116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25 </a:t>
            </a:r>
            <a:r>
              <a:rPr lang="ru-RU" dirty="0" smtClean="0"/>
              <a:t>января 2020 </a:t>
            </a:r>
            <a:r>
              <a:rPr lang="ru-RU" dirty="0"/>
              <a:t>в МОБУ </a:t>
            </a:r>
            <a:r>
              <a:rPr lang="ru-RU" dirty="0" err="1"/>
              <a:t>Караярская</a:t>
            </a:r>
            <a:r>
              <a:rPr lang="ru-RU" dirty="0"/>
              <a:t> СОШ была организована волонтерская суббота</a:t>
            </a:r>
          </a:p>
        </p:txBody>
      </p:sp>
    </p:spTree>
    <p:extLst>
      <p:ext uri="{BB962C8B-B14F-4D97-AF65-F5344CB8AC3E}">
        <p14:creationId xmlns:p14="http://schemas.microsoft.com/office/powerpoint/2010/main" val="219793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n-lt"/>
              </a:rPr>
              <a:t>Молодая Гвардия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Молодая </a:t>
            </a:r>
            <a:r>
              <a:rPr lang="ru-RU" dirty="0"/>
              <a:t>Гвардия Единой России – это самая крупная общественная организация нашей страны, семья, которая объединяет 150 тысяч молодых людей России</a:t>
            </a:r>
            <a:r>
              <a:rPr lang="ru-RU" dirty="0" smtClean="0"/>
              <a:t>. Наши ученики являлись активными участниками этой организации. Благодаря им, было сделано очень много работы, в том числе помощь пожилым, инвалидам, детям из многодетных и малообеспеченных семей.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К сожалению, в связи со сложной эпидемиологической ситуацией по всему миру, волонтерская деятельность была сведена к минимуму. Это огорчает, хотелось бы, чтобы поскорее мы могли также помогать окружающим и природе!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51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698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Рожденные помогать</vt:lpstr>
      <vt:lpstr>Введение</vt:lpstr>
      <vt:lpstr>Актуальность </vt:lpstr>
      <vt:lpstr>Цели и задачи проекта</vt:lpstr>
      <vt:lpstr>Основные шаги по реализации проекта</vt:lpstr>
      <vt:lpstr>Помощь пожилым людям</vt:lpstr>
      <vt:lpstr> </vt:lpstr>
      <vt:lpstr>Презентация PowerPoint</vt:lpstr>
      <vt:lpstr>Молодая Гвардия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ВГГЗ</dc:creator>
  <cp:lastModifiedBy>RePack by Diakov</cp:lastModifiedBy>
  <cp:revision>27</cp:revision>
  <dcterms:created xsi:type="dcterms:W3CDTF">2021-04-10T18:48:44Z</dcterms:created>
  <dcterms:modified xsi:type="dcterms:W3CDTF">2021-04-15T18:15:31Z</dcterms:modified>
</cp:coreProperties>
</file>