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7" r:id="rId5"/>
    <p:sldId id="271" r:id="rId6"/>
    <p:sldId id="272" r:id="rId7"/>
    <p:sldId id="277" r:id="rId8"/>
    <p:sldId id="273" r:id="rId9"/>
    <p:sldId id="269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390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51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48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44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45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93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78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382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72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261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18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26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7" y="783772"/>
            <a:ext cx="10057070" cy="3997233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МУНИЦИПАЛЬНОЕ  БЮДЖЕТНОЕ ОБЩЕОБРАЗОВАТЕЛЬНОЕ</a:t>
            </a:r>
            <a:br>
              <a:rPr lang="ru-RU" sz="1200" dirty="0" smtClean="0"/>
            </a:br>
            <a:r>
              <a:rPr lang="ru-RU" sz="1200" dirty="0" smtClean="0"/>
              <a:t>УЧРЕЖДЕНИЕ - ГИМНАЗИЯ С.ЧЕКМАГУШ</a:t>
            </a:r>
            <a:br>
              <a:rPr lang="ru-RU" sz="1200" dirty="0" smtClean="0"/>
            </a:br>
            <a:r>
              <a:rPr lang="ru-RU" sz="1200" dirty="0" smtClean="0"/>
              <a:t>МУНИЦИПАЛЬНОГО РАЙОНА ЧЕКМАГУШЕВСКИЙ  РАЙОН </a:t>
            </a:r>
            <a:br>
              <a:rPr lang="ru-RU" sz="1200" dirty="0" smtClean="0"/>
            </a:br>
            <a:r>
              <a:rPr lang="ru-RU" sz="1200" dirty="0" smtClean="0"/>
              <a:t>РЕСПУБЛИКИ БАШКОРТОСТАН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4900" b="1" dirty="0"/>
              <a:t/>
            </a:r>
            <a:br>
              <a:rPr lang="ru-RU" sz="4900" b="1" dirty="0"/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«Волонтёр – душа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ученицы 11 а класса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Хамадиевой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Илины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5261" y="4389120"/>
            <a:ext cx="7938454" cy="868680"/>
          </a:xfrm>
        </p:spPr>
        <p:txBody>
          <a:bodyPr/>
          <a:lstStyle/>
          <a:p>
            <a:r>
              <a:rPr lang="ru-RU" dirty="0">
                <a:solidFill>
                  <a:srgbClr val="E5381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E5381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E538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E53816"/>
                </a:solidFill>
                <a:latin typeface="Times New Roman" pitchFamily="18" charset="0"/>
                <a:cs typeface="Times New Roman" pitchFamily="18" charset="0"/>
              </a:rPr>
              <a:t>Направление проекта </a:t>
            </a:r>
            <a:r>
              <a:rPr lang="ru-RU" dirty="0">
                <a:solidFill>
                  <a:srgbClr val="E53816"/>
                </a:solidFill>
                <a:latin typeface="Times New Roman" pitchFamily="18" charset="0"/>
                <a:cs typeface="Times New Roman" pitchFamily="18" charset="0"/>
              </a:rPr>
              <a:t>«Событийное </a:t>
            </a:r>
            <a:r>
              <a:rPr lang="ru-RU" dirty="0" err="1">
                <a:solidFill>
                  <a:srgbClr val="E53816"/>
                </a:solidFill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dirty="0" smtClean="0">
                <a:solidFill>
                  <a:srgbClr val="E53816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>
              <a:solidFill>
                <a:srgbClr val="E538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50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47" y="582930"/>
            <a:ext cx="3736385" cy="498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2971" y="4676503"/>
            <a:ext cx="181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815" y="802412"/>
            <a:ext cx="5790111" cy="32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43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031" y="731519"/>
            <a:ext cx="4843765" cy="37359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147" y="731519"/>
            <a:ext cx="4036423" cy="5381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2855" y="5120640"/>
            <a:ext cx="508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«Окружающая среда»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93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252" y="1763487"/>
            <a:ext cx="692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85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31966"/>
            <a:ext cx="1058091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Актуальность проекта: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 условиях современного общества всё чаще встречаются люди, готовые совершенно бескорыстно делать добрые дела. Они принимают активное участие в жизни школы, села, района. Особой популярностью среди молодых людей пользуется событийное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7909"/>
            <a:ext cx="10095411" cy="48201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создание волонтерского объединения 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Волонтёр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душа мероприятия»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МБОУ-Гимназия с. Чекмагуш направленное на получение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участниками объединения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знаний, опыта в этой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сфере, формирования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личностных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качеств и позитивных установок на добровольческую деятельность.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6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-привлечение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школы в волонтерское объединение, с целью формирования сплоченного коллектива и работы в волонтерском движении;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-составление плана  работы и мероприятий по волонтерскому движению;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-организация условий по формированию активной жизненной позиции  и  возможностей для самореализации участников объединения;	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-участие в подготовке и проведении социально-культурных, просветительских, патриотических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74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685109"/>
            <a:ext cx="9899469" cy="4491853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sz="3200" b="1" dirty="0" smtClean="0"/>
              <a:t>Целевыми группами проекта являются</a:t>
            </a:r>
            <a:r>
              <a:rPr lang="ru-RU" sz="3200" dirty="0" smtClean="0"/>
              <a:t>:</a:t>
            </a:r>
          </a:p>
          <a:p>
            <a:pPr algn="just" fontAlgn="base">
              <a:buNone/>
            </a:pPr>
            <a:r>
              <a:rPr lang="ru-RU" sz="3200" dirty="0" smtClean="0"/>
              <a:t> -</a:t>
            </a:r>
            <a:r>
              <a:rPr lang="ru-RU" sz="3200" b="1" dirty="0" smtClean="0"/>
              <a:t>дети и подростки</a:t>
            </a:r>
            <a:r>
              <a:rPr lang="ru-RU" sz="3200" dirty="0" smtClean="0"/>
              <a:t>, для которых актуально познание окружающего мира,  коллективные формы взаимодействия;</a:t>
            </a:r>
          </a:p>
          <a:p>
            <a:pPr algn="just" fontAlgn="base">
              <a:buNone/>
            </a:pPr>
            <a:r>
              <a:rPr lang="ru-RU" sz="3200" b="1" dirty="0" smtClean="0"/>
              <a:t>  -молодежь</a:t>
            </a:r>
            <a:r>
              <a:rPr lang="ru-RU" sz="3200" dirty="0" smtClean="0"/>
              <a:t>, определяющая свои перспективы и жизненные траектории;</a:t>
            </a:r>
          </a:p>
          <a:p>
            <a:pPr algn="just" fontAlgn="base">
              <a:buNone/>
            </a:pPr>
            <a:r>
              <a:rPr lang="ru-RU" sz="3200" dirty="0" smtClean="0"/>
              <a:t>  -распространение информации о</a:t>
            </a:r>
            <a:r>
              <a:rPr lang="ru-RU" sz="3200" b="1" dirty="0" smtClean="0"/>
              <a:t> </a:t>
            </a:r>
            <a:r>
              <a:rPr lang="ru-RU" sz="3200" dirty="0" smtClean="0"/>
              <a:t>социальных проблемах среди </a:t>
            </a:r>
            <a:r>
              <a:rPr lang="ru-RU" sz="3200" b="1" dirty="0" smtClean="0"/>
              <a:t>взрослых</a:t>
            </a:r>
          </a:p>
          <a:p>
            <a:pPr fontAlgn="base">
              <a:buNone/>
            </a:pPr>
            <a:r>
              <a:rPr lang="ru-RU" sz="3200" b="1" smtClean="0"/>
              <a:t>  - населенный </a:t>
            </a:r>
            <a:r>
              <a:rPr lang="ru-RU" sz="3200" b="1" dirty="0" smtClean="0"/>
              <a:t>пункт, </a:t>
            </a:r>
            <a:r>
              <a:rPr lang="ru-RU" sz="3200" dirty="0" smtClean="0"/>
              <a:t>благоустройство территории.</a:t>
            </a:r>
          </a:p>
          <a:p>
            <a:pPr fontAlgn="base">
              <a:buNone/>
            </a:pPr>
            <a:endParaRPr lang="ru-RU" sz="3200" b="1" dirty="0" smtClean="0"/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35577"/>
            <a:ext cx="10515600" cy="122790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Участники проекта: учащиеся 7-11 классов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01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239863"/>
            <a:ext cx="10515600" cy="493709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Организационный. Включает в себя отбор учащихся и формирование волонтерского объединения.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Обучающий. Обучение волонтеров навыкам пропаганды, коммуникации, работы в команде.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Проектирование деятельности объединения. Работа волонтеров планируется по следующим направлениям: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«Патриотизм»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«Открытое сердце-милосердие»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«ЗОЖ»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«Окружающая среда»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Деятельность по проекту.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22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Шаги реализации проекта:</a:t>
            </a:r>
          </a:p>
        </p:txBody>
      </p:sp>
    </p:spTree>
    <p:extLst>
      <p:ext uri="{BB962C8B-B14F-4D97-AF65-F5344CB8AC3E}">
        <p14:creationId xmlns:p14="http://schemas.microsoft.com/office/powerpoint/2010/main" xmlns="" val="274348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953" y="325464"/>
            <a:ext cx="10817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Основные направления волонтерской деятельности в наиболее значимых событий местного уровня: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«Патриотизм»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в организации и проведении мероприятий патриотической направленности: «Бессмертный полк»,  проведение акции «Георгиевская ленточка», «Диктант Победы», торжественные линейки.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«Открытое сердце-милосердие»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Оказание реальной помощи  престарелым, одиноким людям. Организация праздников воспитанникам детского приюта. Проведение благотворительности, акции, посвящённые Международному Дню инвалида, Всемирный день распространения информации о проблеме аутизма.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«ЗОЖ»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различных мероприятиях пропагандирующих здоровый образ жизни. Акции по профилактике курения, алкоголизма, наркомании.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«Окружающая среда»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в благоустройстве и озеленении села Чекмагуш.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24" y="1172481"/>
            <a:ext cx="3873576" cy="3647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Реализация проекта: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2478" y="2351315"/>
            <a:ext cx="3036569" cy="4048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4353" y="1926245"/>
            <a:ext cx="4598125" cy="3540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309" y="5564777"/>
            <a:ext cx="289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«Патриотизм»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8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69" y="352698"/>
            <a:ext cx="3941774" cy="3467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8160" y="352698"/>
            <a:ext cx="3722914" cy="3178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844" y="3304903"/>
            <a:ext cx="4280316" cy="3194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447" y="4167051"/>
            <a:ext cx="3391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«Открытое сердце -милосердие»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26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386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 БЮДЖЕТНОЕ ОБЩЕОБРАЗОВАТЕЛЬНОЕ УЧРЕЖДЕНИЕ - ГИМНАЗИЯ С.ЧЕКМАГУШ МУНИЦИПАЛЬНОГО РАЙОНА ЧЕКМАГУШЕВСКИЙ  РАЙОН  РЕСПУБЛИКИ БАШКОРТОСТАН    «Волонтёр – душа мероприятия». Работа ученицы 11 а класса Хамадиевой Илины </vt:lpstr>
      <vt:lpstr>Слайд 2</vt:lpstr>
      <vt:lpstr>Цель:</vt:lpstr>
      <vt:lpstr>Задачи:</vt:lpstr>
      <vt:lpstr>Участники проекта: учащиеся 7-11 классов</vt:lpstr>
      <vt:lpstr>Шаги реализации проекта:</vt:lpstr>
      <vt:lpstr>Слайд 7</vt:lpstr>
      <vt:lpstr>                         Реализация проекта: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Администратор</cp:lastModifiedBy>
  <cp:revision>159</cp:revision>
  <dcterms:created xsi:type="dcterms:W3CDTF">2016-08-19T10:06:37Z</dcterms:created>
  <dcterms:modified xsi:type="dcterms:W3CDTF">2021-04-15T10:34:30Z</dcterms:modified>
</cp:coreProperties>
</file>