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1" r:id="rId10"/>
    <p:sldId id="262" r:id="rId11"/>
    <p:sldId id="263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2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61D8-94EA-4C1F-BDEE-4E1F2FC24FBB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7A1B-FD2B-4FFC-9F02-5C0798D4B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61D8-94EA-4C1F-BDEE-4E1F2FC24FBB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7A1B-FD2B-4FFC-9F02-5C0798D4B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61D8-94EA-4C1F-BDEE-4E1F2FC24FBB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7A1B-FD2B-4FFC-9F02-5C0798D4B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61D8-94EA-4C1F-BDEE-4E1F2FC24FBB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7A1B-FD2B-4FFC-9F02-5C0798D4B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61D8-94EA-4C1F-BDEE-4E1F2FC24FBB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7A1B-FD2B-4FFC-9F02-5C0798D4B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61D8-94EA-4C1F-BDEE-4E1F2FC24FBB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7A1B-FD2B-4FFC-9F02-5C0798D4B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61D8-94EA-4C1F-BDEE-4E1F2FC24FBB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7A1B-FD2B-4FFC-9F02-5C0798D4B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61D8-94EA-4C1F-BDEE-4E1F2FC24FBB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7A1B-FD2B-4FFC-9F02-5C0798D4B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61D8-94EA-4C1F-BDEE-4E1F2FC24FBB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7A1B-FD2B-4FFC-9F02-5C0798D4B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61D8-94EA-4C1F-BDEE-4E1F2FC24FBB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7A1B-FD2B-4FFC-9F02-5C0798D4B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61D8-94EA-4C1F-BDEE-4E1F2FC24FBB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D27A1B-FD2B-4FFC-9F02-5C0798D4B5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F361D8-94EA-4C1F-BDEE-4E1F2FC24FBB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D27A1B-FD2B-4FFC-9F02-5C0798D4B5E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927032" cy="155679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Муниципальное бюджетное общеобразовательное учреждение Гимназия с.Чекмагуш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132856"/>
            <a:ext cx="7854696" cy="41609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Проект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&lt;&lt;</a:t>
            </a:r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Рожденные помогать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&gt;&gt;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Автор:</a:t>
            </a:r>
          </a:p>
          <a:p>
            <a:r>
              <a:rPr lang="ru-RU" dirty="0" err="1" smtClean="0"/>
              <a:t>Хамадиева</a:t>
            </a:r>
            <a:r>
              <a:rPr lang="ru-RU" dirty="0" smtClean="0"/>
              <a:t> </a:t>
            </a:r>
            <a:r>
              <a:rPr lang="ru-RU" dirty="0" err="1" smtClean="0"/>
              <a:t>Ильмира</a:t>
            </a:r>
            <a:endParaRPr lang="ru-RU" dirty="0" smtClean="0"/>
          </a:p>
          <a:p>
            <a:r>
              <a:rPr lang="ru-RU" dirty="0" smtClean="0"/>
              <a:t>Ученица 10 б класса</a:t>
            </a:r>
            <a:endParaRPr lang="ru-RU" dirty="0"/>
          </a:p>
        </p:txBody>
      </p:sp>
      <p:pic>
        <p:nvPicPr>
          <p:cNvPr id="4" name="Рисунок 3" descr="эмбле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385716"/>
            <a:ext cx="3528392" cy="29049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Мероприятия, направленные на воспитание молодого поколения и привития молодежи чувства уважения, благодарности и помощи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4" name="Содержимое 3" descr="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62556"/>
            <a:ext cx="3816424" cy="3626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844824"/>
            <a:ext cx="4032448" cy="371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Результаты: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1845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Для пожилых людей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оказание адресной социальной помощи нуждающимся в помощи ветеранам труда, инвалидам и пожилым людям:</a:t>
            </a:r>
          </a:p>
          <a:p>
            <a:pPr lvl="0"/>
            <a:r>
              <a:rPr lang="ru-RU" dirty="0" smtClean="0"/>
              <a:t>Улучшение условий жизни в квартире, дома.</a:t>
            </a:r>
          </a:p>
          <a:p>
            <a:pPr lvl="0"/>
            <a:r>
              <a:rPr lang="ru-RU" dirty="0" smtClean="0"/>
              <a:t>Уборка на приусадебном участке.</a:t>
            </a:r>
          </a:p>
          <a:p>
            <a:pPr lvl="0"/>
            <a:r>
              <a:rPr lang="ru-RU" dirty="0" smtClean="0"/>
              <a:t>Поход в магазин за необходимыми для пожилых людей продуктами питания.</a:t>
            </a:r>
          </a:p>
          <a:p>
            <a:pPr>
              <a:buNone/>
            </a:pPr>
            <a:r>
              <a:rPr lang="ru-RU" b="1" dirty="0" smtClean="0"/>
              <a:t>Для волонтёров</a:t>
            </a:r>
            <a:endParaRPr lang="ru-RU" dirty="0" smtClean="0"/>
          </a:p>
          <a:p>
            <a:pPr lvl="0"/>
            <a:r>
              <a:rPr lang="ru-RU" dirty="0" smtClean="0"/>
              <a:t>моральное удовлетворение,  чувство самоуважения, позитивный опыт общения с интересными людьми.</a:t>
            </a:r>
          </a:p>
          <a:p>
            <a:pPr>
              <a:buNone/>
            </a:pPr>
            <a:r>
              <a:rPr lang="ru-RU" b="1" dirty="0" smtClean="0"/>
              <a:t>Для  школы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предпосылки положительных результатов формирования целостной, гармонично-развитой и социально-зрелой личности. 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40768"/>
            <a:ext cx="7046168" cy="1143000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Проблемный вопрос: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 smtClean="0"/>
              <a:t>Как можно бескорыстно оказывать помощь?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бабущк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149080"/>
            <a:ext cx="3384376" cy="2485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вызов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772816"/>
            <a:ext cx="3737067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помощ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149080"/>
            <a:ext cx="3600400" cy="2447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389120"/>
          </a:xfrm>
        </p:spPr>
        <p:txBody>
          <a:bodyPr/>
          <a:lstStyle/>
          <a:p>
            <a:r>
              <a:rPr lang="ru-RU" dirty="0" smtClean="0"/>
              <a:t>Развитие волонтерского движения, формирование у подростков и молодежи активной жизненной, гражданской позиции, основанной на готовности к участию в социально - значимой деятельности.</a:t>
            </a:r>
          </a:p>
          <a:p>
            <a:pPr>
              <a:buNone/>
            </a:pP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Целевая аудитория</a:t>
            </a:r>
          </a:p>
          <a:p>
            <a:pPr>
              <a:buNone/>
            </a:pPr>
            <a:r>
              <a:rPr lang="ru-RU" dirty="0" smtClean="0"/>
              <a:t>    Проект направлен на организацию социальной поддержки ветеранам, инвалидам и пожилым людям. Участники проекта -учащиеся школы в возрасте от 11 до 18 лет.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Вовлечение в добровольческую </a:t>
            </a:r>
            <a:r>
              <a:rPr lang="ru-RU" dirty="0" err="1" smtClean="0"/>
              <a:t>деятельнось</a:t>
            </a:r>
            <a:r>
              <a:rPr lang="ru-RU" dirty="0" smtClean="0"/>
              <a:t>  детей;</a:t>
            </a:r>
          </a:p>
          <a:p>
            <a:pPr lvl="0"/>
            <a:r>
              <a:rPr lang="ru-RU" dirty="0" smtClean="0"/>
              <a:t>Формирование у молодежи активной гражданской позиции;</a:t>
            </a:r>
          </a:p>
          <a:p>
            <a:pPr lvl="0"/>
            <a:r>
              <a:rPr lang="ru-RU" dirty="0" smtClean="0"/>
              <a:t>Привлечение к благородным поступкам;</a:t>
            </a:r>
          </a:p>
          <a:p>
            <a:pPr lvl="0"/>
            <a:r>
              <a:rPr lang="ru-RU" dirty="0" smtClean="0"/>
              <a:t>Оказание помощи ветеранам войны, локальных войн и труда, инвалидам и престарелым, нуждающимся в помощи людям;</a:t>
            </a:r>
          </a:p>
          <a:p>
            <a:pPr lvl="0"/>
            <a:r>
              <a:rPr lang="ru-RU" dirty="0" smtClean="0"/>
              <a:t>Выполнение социально – значимых видов работ;</a:t>
            </a:r>
          </a:p>
          <a:p>
            <a:pPr lvl="0"/>
            <a:r>
              <a:rPr lang="ru-RU" dirty="0" smtClean="0"/>
              <a:t>Повышение уровня воспитательно-профилактической работы с подростками в школе;</a:t>
            </a:r>
          </a:p>
          <a:p>
            <a:pPr lvl="0"/>
            <a:r>
              <a:rPr lang="ru-RU" dirty="0" smtClean="0"/>
              <a:t>Повышение самосознания учащихся через разнообразные формы работы внеурочной деятельности и социальной работы.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Формы реализации проекта: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Оказание адресной социальной помощи нуждающимся в помощи ветеранам труда, инвалидам и пожилым людям;</a:t>
            </a:r>
          </a:p>
          <a:p>
            <a:r>
              <a:rPr lang="ru-RU" dirty="0" smtClean="0"/>
              <a:t>Проведение классных часов;</a:t>
            </a:r>
          </a:p>
          <a:p>
            <a:r>
              <a:rPr lang="ru-RU" dirty="0" smtClean="0"/>
              <a:t>Проведение мероприятий, направленных на построение внутри  подрастающего поколения моральных и нравственных ценностей, с целью заложить в них важность физической и моральной помощи нуждающимся в этом.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шаги по реализации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80727"/>
          <a:ext cx="8363272" cy="5793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3272"/>
              </a:tblGrid>
              <a:tr h="1404156">
                <a:tc>
                  <a:txBody>
                    <a:bodyPr/>
                    <a:lstStyle/>
                    <a:p>
                      <a:pPr lvl="0"/>
                      <a:r>
                        <a:rPr lang="ru-RU" dirty="0" smtClean="0"/>
                        <a:t>1)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Создание волонтерских объединений.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а) каждый класс представляет собой одно волонтерское объединение.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б) у каждого класса есть право выбора своего собственного наименования  коллектива, которое будет выделяться среди остальных.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404156">
                <a:tc>
                  <a:txBody>
                    <a:bodyPr/>
                    <a:lstStyle/>
                    <a:p>
                      <a:pPr lvl="0" algn="l"/>
                      <a:r>
                        <a:rPr lang="ru-RU" dirty="0" smtClean="0"/>
                        <a:t>2)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Планирование деятельности.</a:t>
                      </a:r>
                    </a:p>
                    <a:p>
                      <a:pPr lvl="0"/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 план составляется советом волонтеров (совет старшеклассников).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б) ознакомление с планом работы волонтерского объединения на определенный период.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404156">
                <a:tc>
                  <a:txBody>
                    <a:bodyPr/>
                    <a:lstStyle/>
                    <a:p>
                      <a:pPr lvl="0"/>
                      <a:r>
                        <a:rPr lang="ru-RU" dirty="0" smtClean="0"/>
                        <a:t>3)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Деятельность по проекту.</a:t>
                      </a:r>
                    </a:p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 Окружение заботой и вниманием, оказание конкретной помощи одиноким престарелым людям.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б) Постоянное общение с ветеранами и инвалидами Великой Отечественной войны</a:t>
                      </a:r>
                      <a:endParaRPr lang="ru-RU" dirty="0"/>
                    </a:p>
                  </a:txBody>
                  <a:tcPr/>
                </a:tc>
              </a:tr>
              <a:tr h="1404156">
                <a:tc>
                  <a:txBody>
                    <a:bodyPr/>
                    <a:lstStyle/>
                    <a:p>
                      <a:r>
                        <a:rPr lang="ru-RU" dirty="0" smtClean="0"/>
                        <a:t>4)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Подведение итогов деятельности.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4834880" cy="1584176"/>
          </a:xfrm>
        </p:spPr>
        <p:txBody>
          <a:bodyPr/>
          <a:lstStyle/>
          <a:p>
            <a:r>
              <a:rPr lang="ru-RU" dirty="0" smtClean="0"/>
              <a:t>Наименования классов </a:t>
            </a:r>
            <a:endParaRPr lang="ru-RU" dirty="0"/>
          </a:p>
        </p:txBody>
      </p:sp>
      <p:pic>
        <p:nvPicPr>
          <p:cNvPr id="6" name="Содержимое 5" descr="уголок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260648"/>
            <a:ext cx="3528392" cy="4704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уголок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2492896"/>
            <a:ext cx="4968552" cy="4149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Организационные моменты. Планирование</a:t>
            </a:r>
            <a:endParaRPr lang="ru-RU" dirty="0"/>
          </a:p>
        </p:txBody>
      </p:sp>
      <p:pic>
        <p:nvPicPr>
          <p:cNvPr id="4" name="Содержимое 3" descr="момен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3960440" cy="4518173"/>
          </a:xfrm>
        </p:spPr>
      </p:pic>
      <p:pic>
        <p:nvPicPr>
          <p:cNvPr id="5" name="Рисунок 4" descr="момент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12776"/>
            <a:ext cx="4138782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Мероприятия</a:t>
            </a:r>
            <a:r>
              <a:rPr lang="en-US" sz="4000" dirty="0" smtClean="0"/>
              <a:t>,</a:t>
            </a:r>
            <a:r>
              <a:rPr lang="ru-RU" sz="4000" dirty="0" smtClean="0"/>
              <a:t> направленные  на помощь  ветеранам.</a:t>
            </a:r>
            <a:endParaRPr lang="ru-RU" sz="4000" dirty="0"/>
          </a:p>
        </p:txBody>
      </p:sp>
      <p:pic>
        <p:nvPicPr>
          <p:cNvPr id="4" name="Содержимое 3" descr="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4221088"/>
            <a:ext cx="3744416" cy="2451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484784"/>
            <a:ext cx="3600400" cy="24662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221088"/>
            <a:ext cx="3312368" cy="2465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420</TotalTime>
  <Words>401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Муниципальное бюджетное общеобразовательное учреждение Гимназия с.Чекмагуш </vt:lpstr>
      <vt:lpstr>Проблемный вопрос: Как можно бескорыстно оказывать помощь?</vt:lpstr>
      <vt:lpstr>Цель проекта</vt:lpstr>
      <vt:lpstr>Задачи:</vt:lpstr>
      <vt:lpstr>Формы реализации проекта:</vt:lpstr>
      <vt:lpstr>Основные шаги по реализации</vt:lpstr>
      <vt:lpstr>Наименования классов </vt:lpstr>
      <vt:lpstr>Организационные моменты. Планирование</vt:lpstr>
      <vt:lpstr>Мероприятия, направленные  на помощь  ветеранам.</vt:lpstr>
      <vt:lpstr>Мероприятия, направленные на воспитание молодого поколения и привития молодежи чувства уважения, благодарности и помощи.</vt:lpstr>
      <vt:lpstr>Результаты:</vt:lpstr>
      <vt:lpstr>Благодарю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42</cp:revision>
  <dcterms:created xsi:type="dcterms:W3CDTF">2021-04-13T13:40:21Z</dcterms:created>
  <dcterms:modified xsi:type="dcterms:W3CDTF">2021-04-15T11:03:43Z</dcterms:modified>
</cp:coreProperties>
</file>