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BC324-8CF1-49EF-86E8-BE6C375566B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6058-4F71-4230-96BC-DB53A14CB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7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BC324-8CF1-49EF-86E8-BE6C375566BC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B6058-4F71-4230-96BC-DB53A14CB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095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76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86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81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782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79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500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40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089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60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33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11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89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064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68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83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229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</dc:creator>
  <cp:lastModifiedBy>Danil</cp:lastModifiedBy>
  <cp:revision>1</cp:revision>
  <dcterms:created xsi:type="dcterms:W3CDTF">2021-04-14T17:01:25Z</dcterms:created>
  <dcterms:modified xsi:type="dcterms:W3CDTF">2021-04-14T17:01:25Z</dcterms:modified>
</cp:coreProperties>
</file>