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8D6E-E0D8-4849-BBE0-2027679345C8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708FD-F0AC-4A9B-B34C-B3B548FDB4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304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8D6E-E0D8-4849-BBE0-2027679345C8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708FD-F0AC-4A9B-B34C-B3B548FDB4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18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8D6E-E0D8-4849-BBE0-2027679345C8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708FD-F0AC-4A9B-B34C-B3B548FDB4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495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8D6E-E0D8-4849-BBE0-2027679345C8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708FD-F0AC-4A9B-B34C-B3B548FDB4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512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8D6E-E0D8-4849-BBE0-2027679345C8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708FD-F0AC-4A9B-B34C-B3B548FDB4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30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8D6E-E0D8-4849-BBE0-2027679345C8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708FD-F0AC-4A9B-B34C-B3B548FDB4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445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8D6E-E0D8-4849-BBE0-2027679345C8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708FD-F0AC-4A9B-B34C-B3B548FDB4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066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8D6E-E0D8-4849-BBE0-2027679345C8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708FD-F0AC-4A9B-B34C-B3B548FDB4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936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8D6E-E0D8-4849-BBE0-2027679345C8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708FD-F0AC-4A9B-B34C-B3B548FDB4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531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8D6E-E0D8-4849-BBE0-2027679345C8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708FD-F0AC-4A9B-B34C-B3B548FDB4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0088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8D6E-E0D8-4849-BBE0-2027679345C8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708FD-F0AC-4A9B-B34C-B3B548FDB4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866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28D6E-E0D8-4849-BBE0-2027679345C8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708FD-F0AC-4A9B-B34C-B3B548FDB4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850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«Юный волонтер Победы»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320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 в сфере сохранения исторической памяти, заботы о ветеранах, развития гражданского патриотизма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049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проекта: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формирование у обучающихся исторической памяти о Великой Отечественной войне, обеспечение эффекта сопричастности </a:t>
            </a:r>
            <a:r>
              <a:rPr lang="ru-RU" b="1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молодого</a:t>
            </a:r>
            <a:r>
              <a:rPr lang="ru-RU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поколения к великим историческим событиям путем вовлечения в волонтерскую деятельность.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849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проекта: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Открытие  единого центра «Волонтеры Победы» по подготовке добровольцев к мероприятиям, посвященным к 76-летию Победы.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592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Проект</a:t>
            </a:r>
            <a:r>
              <a:rPr lang="ru-RU" dirty="0"/>
              <a:t> </a:t>
            </a:r>
            <a:r>
              <a:rPr lang="ru-RU" b="1" dirty="0"/>
              <a:t>направлен</a:t>
            </a:r>
            <a:r>
              <a:rPr lang="ru-RU" dirty="0"/>
              <a:t> на развитие детского волонтерского движения, основная идея которого – воспитывать поколение тех, кто способен помочь, понимающих, что важны не слова жалости, а отношения на равных и реальная помощь, основанная на уважении к человеку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15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Результаты проекта</a:t>
            </a:r>
            <a:r>
              <a:rPr lang="ru-RU" dirty="0" smtClean="0"/>
              <a:t>: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47631" y="5357813"/>
            <a:ext cx="10515600" cy="1500187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- Привлечение не менее 80 волонтёров Севастополя к участию в проведении и организации массового международного культурного мероприятия – кинофестиваля «ПОБЕДИЛИ ВМЕСТЕ» (250 участников из 32 стран мира).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- привлечение волонтёров и молодёжных организаций Севастополя к работе по сохранению исторической памяти о Великой Победе;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- организация качественного и культурного отдыха для молодежи Севастополя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- укрепление связи поколений;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- воспитание положительного отношения молодежи к позитивным ценностям общества;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- сохранение исторической памяти о Великой Победе</a:t>
            </a:r>
            <a:r>
              <a:rPr lang="ru-RU" dirty="0" smtClean="0"/>
              <a:t>;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606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77</Words>
  <Application>Microsoft Office PowerPoint</Application>
  <PresentationFormat>Широкоэкранный</PresentationFormat>
  <Paragraphs>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Цель проекта:</vt:lpstr>
      <vt:lpstr>Задачи проекта:</vt:lpstr>
      <vt:lpstr>Проект направлен на развитие детского волонтерского движения, основная идея которого – воспитывать поколение тех, кто способен помочь, понимающих, что важны не слова жалости, а отношения на равных и реальная помощь, основанная на уважении к человеку. </vt:lpstr>
      <vt:lpstr>Результаты проекта: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4</cp:revision>
  <dcterms:created xsi:type="dcterms:W3CDTF">2021-03-31T12:38:42Z</dcterms:created>
  <dcterms:modified xsi:type="dcterms:W3CDTF">2021-03-31T14:55:38Z</dcterms:modified>
</cp:coreProperties>
</file>