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s2.best-wallpaper.net/wallpaper/2560x1920/2002/Autumn-red-maple-leaves-orange-background_2560x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3808" y="476672"/>
            <a:ext cx="4499992" cy="1656184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Социальный проект</a:t>
            </a:r>
            <a:br>
              <a:rPr lang="ru-RU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«Не оставляй их </a:t>
            </a:r>
            <a:r>
              <a:rPr lang="ru-RU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</a:t>
            </a:r>
            <a:r>
              <a:rPr lang="ru-RU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</a:t>
            </a:r>
            <a:endParaRPr lang="ru-RU" sz="40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4005064"/>
            <a:ext cx="3923928" cy="2852936"/>
          </a:xfrm>
        </p:spPr>
        <p:txBody>
          <a:bodyPr>
            <a:normAutofit fontScale="92500"/>
          </a:bodyPr>
          <a:lstStyle/>
          <a:p>
            <a:pPr algn="r"/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</a:rPr>
              <a:t>Работу выполнил: Ласточкин Артем Андреевич ученик МОБУ СОШ №2 с.Бижбуляк</a:t>
            </a:r>
          </a:p>
          <a:p>
            <a:pPr algn="r"/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</a:rPr>
              <a:t>Руководитель проекта: </a:t>
            </a:r>
            <a:r>
              <a:rPr lang="ru-RU" sz="2400" b="1" dirty="0" err="1" smtClean="0">
                <a:solidFill>
                  <a:schemeClr val="bg1">
                    <a:lumMod val="85000"/>
                  </a:schemeClr>
                </a:solidFill>
              </a:rPr>
              <a:t>Файзуханова</a:t>
            </a:r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</a:rPr>
              <a:t> Резеда </a:t>
            </a:r>
            <a:r>
              <a:rPr lang="ru-RU" sz="2400" b="1" dirty="0" err="1" smtClean="0">
                <a:solidFill>
                  <a:schemeClr val="bg1">
                    <a:lumMod val="85000"/>
                  </a:schemeClr>
                </a:solidFill>
              </a:rPr>
              <a:t>Равиловна</a:t>
            </a:r>
            <a:r>
              <a:rPr lang="ru-RU" sz="2400" b="1" dirty="0" smtClean="0">
                <a:solidFill>
                  <a:schemeClr val="bg1">
                    <a:lumMod val="85000"/>
                  </a:schemeClr>
                </a:solidFill>
              </a:rPr>
              <a:t> учитель биологии МОБУ СОШ №2 с.Бижбуляк</a:t>
            </a:r>
            <a:endParaRPr lang="ru-RU" sz="24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50182" name="Picture 6" descr="http://i.mycdn.me/i?r=AzEPZsRbOZEKgBhR0XGMT1Rkzt0QDXpS59JP_8HAkOjTxqaKTM5SRkZCeTgDn6uOy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1" y="0"/>
            <a:ext cx="1763689" cy="17838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0184" name="Picture 8" descr="https://dom-prestarelyh.ru/upload/medialibrary/bbf/bbfd8940654d3ac9fe0b95b9654051b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47828"/>
            <a:ext cx="3168352" cy="2110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2.best-wallpaper.net/wallpaper/2560x1920/2002/Autumn-red-maple-leaves-orange-background_2560x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b="1" i="1" dirty="0" smtClean="0">
                <a:solidFill>
                  <a:schemeClr val="bg1"/>
                </a:solidFill>
              </a:rPr>
              <a:t>Организовывали День пожилых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71682" name="Picture 2" descr="https://sun9-73.userapi.com/impf/c627318/v627318084/1b8a8/0ge1Wk7pP6A.jpg?size=1280x853&amp;quality=96&amp;sign=3c9b6e5f7efdb812438154bed658a569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73016"/>
            <a:ext cx="4237082" cy="2823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686" name="Picture 6" descr="https://al-eparhiya.ru/wp-content/uploads/2018/10/DSCF7277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988840"/>
            <a:ext cx="4186927" cy="27904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2.best-wallpaper.net/wallpaper/2560x1920/2002/Autumn-red-maple-leaves-orange-background_2560x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>
                <a:solidFill>
                  <a:schemeClr val="bg1"/>
                </a:solidFill>
              </a:rPr>
              <a:t>И</a:t>
            </a:r>
            <a:r>
              <a:rPr lang="ru-RU" sz="2800" dirty="0" smtClean="0">
                <a:solidFill>
                  <a:schemeClr val="bg1"/>
                </a:solidFill>
              </a:rPr>
              <a:t> многое , </a:t>
            </a:r>
            <a:r>
              <a:rPr lang="ru-RU" sz="2800" dirty="0" err="1" smtClean="0">
                <a:solidFill>
                  <a:schemeClr val="bg1"/>
                </a:solidFill>
              </a:rPr>
              <a:t>многое</a:t>
            </a:r>
            <a:r>
              <a:rPr lang="ru-RU" sz="2800" dirty="0" smtClean="0">
                <a:solidFill>
                  <a:schemeClr val="bg1"/>
                </a:solidFill>
              </a:rPr>
              <a:t> другое…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72706" name="Picture 2" descr="https://sun9-29.userapi.com/impg/nR5JeqvbuJm-jWFng9rAnsJFdzjm5nUXlUafxQ/ILdAE3eACME.jpg?size=1280x960&amp;quality=96&amp;sign=08661d31c288e1a0421131a0848a3c0f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3415805" cy="2561854"/>
          </a:xfrm>
          <a:prstGeom prst="rect">
            <a:avLst/>
          </a:prstGeom>
          <a:noFill/>
        </p:spPr>
      </p:pic>
      <p:pic>
        <p:nvPicPr>
          <p:cNvPr id="72708" name="Picture 4" descr="https://sun9-32.userapi.com/impg/dLhU4lxK4OC9SZJo1pXFzY5wkLQQLDFIrJ5Qzw/HwI0mrFDfIs.jpg?size=1080x1017&amp;quality=96&amp;sign=dd2a39e3102a174289857627f3c1d12f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24" y="3764329"/>
            <a:ext cx="2997572" cy="2822714"/>
          </a:xfrm>
          <a:prstGeom prst="rect">
            <a:avLst/>
          </a:prstGeom>
          <a:noFill/>
        </p:spPr>
      </p:pic>
      <p:pic>
        <p:nvPicPr>
          <p:cNvPr id="72710" name="Picture 6" descr="https://sun9-72.userapi.com/impg/SLty-FSUyHIxFHtDStks74IkGVTh65TRqMG9Lw/sUb8UR7_x-0.jpg?size=1280x960&amp;quality=96&amp;sign=343ab0f35ff8b320a837994dfb0f7495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1196752"/>
            <a:ext cx="3672408" cy="2754306"/>
          </a:xfrm>
          <a:prstGeom prst="rect">
            <a:avLst/>
          </a:prstGeom>
          <a:noFill/>
        </p:spPr>
      </p:pic>
      <p:pic>
        <p:nvPicPr>
          <p:cNvPr id="72712" name="Picture 8" descr="https://sun9-58.userapi.com/impg/SBXCijxjcY5duHdWLo_2K9ebf9BTQiRTP-DL2w/c40EJPHnD-M.jpg?size=1280x960&amp;quality=96&amp;sign=25a87486067e25318e42053676357bdb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3861048"/>
            <a:ext cx="3611893" cy="2708920"/>
          </a:xfrm>
          <a:prstGeom prst="rect">
            <a:avLst/>
          </a:prstGeom>
          <a:noFill/>
        </p:spPr>
      </p:pic>
      <p:pic>
        <p:nvPicPr>
          <p:cNvPr id="72714" name="Picture 10" descr="https://sun9-56.userapi.com/impg/c858120/v858120531/1b7e64/ro3JuwV76ek.jpg?size=810x1080&amp;quality=96&amp;sign=eb05faf17906706b1705748de3ab1a15&amp;type=albu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80262" y="2060848"/>
            <a:ext cx="2463738" cy="3284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2.best-wallpaper.net/wallpaper/2560x1920/2002/Autumn-red-maple-leaves-orange-background_2560x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844824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Результаты проекта: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1. Своим трудом улучшили положение пожилых в районе;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2. Привлекли внимание общественности и молодежи к проблемам пожилых людей;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3. Провели пропаганду помощи пожилым людям;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4. Сделали мир лучше!</a:t>
            </a: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Будем надеяться что проведенная нами работа принесет в мир чуточку добро!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73730" name="AutoShape 2" descr="https://ne-kurim.ru/forum/attachments/zdorove-24-jpg.558390/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3732" name="AutoShape 4" descr="https://ne-kurim.ru/forum/attachments/zdorove-24-jpg.558390/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3734" name="AutoShape 6" descr="https://ne-kurim.ru/forum/attachments/zdorove-24-jpg.558390/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3736" name="AutoShape 8" descr="https://ne-kurim.ru/forum/attachments/zdorove-24-jpg.558390/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https://www.svbhospital.ru/wp-content/uploads/2019/06/gl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861048"/>
            <a:ext cx="3672408" cy="2754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s://s2.best-wallpaper.net/wallpaper/2560x1920/2002/Autumn-red-maple-leaves-orange-background_2560x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Социальный проект «Не оставляй </a:t>
            </a:r>
            <a:r>
              <a:rPr lang="ru-RU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их …» </a:t>
            </a:r>
            <a:r>
              <a:rPr lang="ru-RU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(направленный на помощь пожилым людям)</a:t>
            </a:r>
            <a:endParaRPr lang="ru-RU" sz="3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Исполнители проекта: обучающиеся МОБУ МОШ №2 с.Бижбуляк, обучающиеся других школ;</a:t>
            </a:r>
          </a:p>
          <a:p>
            <a:r>
              <a:rPr lang="ru-RU" sz="2400" b="1" u="sng" dirty="0" smtClean="0">
                <a:solidFill>
                  <a:schemeClr val="bg1"/>
                </a:solidFill>
              </a:rPr>
              <a:t>Цель проекта</a:t>
            </a:r>
            <a:r>
              <a:rPr lang="ru-RU" sz="2400" b="1" dirty="0" smtClean="0">
                <a:solidFill>
                  <a:schemeClr val="bg1"/>
                </a:solidFill>
              </a:rPr>
              <a:t>: привлечение обучающихся образовательных учреждений ,в частности МОБУ СОШ №2 с целью помощи пожилым нуждающимся людям;</a:t>
            </a:r>
          </a:p>
          <a:p>
            <a:r>
              <a:rPr lang="ru-RU" sz="2400" b="1" u="sng" dirty="0" smtClean="0">
                <a:solidFill>
                  <a:schemeClr val="bg1"/>
                </a:solidFill>
              </a:rPr>
              <a:t>Задачи проекта: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1.Сформировать отряды учащихся для оказания помощи;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2.Сбор информации по оказанию помощи;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3.Распределение ролей и оказание помощи пожилым;</a:t>
            </a:r>
            <a:endParaRPr lang="ru-RU" sz="2400" b="1" dirty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4. Подведение итогов проделанной работы</a:t>
            </a:r>
          </a:p>
          <a:p>
            <a:endParaRPr lang="ru-RU" sz="2400" b="1" dirty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Сроки проекта: апрель 2019 год- апрель 2021 год</a:t>
            </a:r>
            <a:endParaRPr lang="ru-RU" sz="2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2.best-wallpaper.net/wallpaper/2560x1920/2002/Autumn-red-maple-leaves-orange-background_2560x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08920"/>
            <a:ext cx="4248472" cy="1224136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Проблема, на решение которой направлен проект-это проблема , по которой мы забываем наших предков и оставляем их совсем одних без помощи;</a:t>
            </a: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15616" y="332656"/>
            <a:ext cx="3240360" cy="144016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/>
              <a:t>Вопросы которые я себе задал</a:t>
            </a:r>
            <a:endParaRPr lang="ru-RU" sz="28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6056" y="1988840"/>
            <a:ext cx="3621088" cy="4525963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 smtClean="0"/>
              <a:t>Легко ли быть милосердным?</a:t>
            </a:r>
          </a:p>
          <a:p>
            <a:r>
              <a:rPr lang="ru-RU" i="1" dirty="0" smtClean="0"/>
              <a:t>Каждый ли способен на бескорыстную помощь?</a:t>
            </a:r>
          </a:p>
          <a:p>
            <a:r>
              <a:rPr lang="ru-RU" i="1" dirty="0" smtClean="0"/>
              <a:t>Как сохранить добро в мире?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Целевая группа проекта – пожилые люди и молодое подрастающее поколение.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64514" name="Picture 2" descr="https://sun9-68.userapi.com/impg/jBF_-QhKHgVr8t7j7EDPJRw76gVVIkrcnZK9pw/MUUbE-bdaAg.jpg?size=936x1080&amp;quality=96&amp;sign=8a6a4582fa2878667e83cc13d76d84bd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260648"/>
            <a:ext cx="1669171" cy="1646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4516" name="Picture 4" descr="https://sun9-3.userapi.com/impg/K11y64FMwzkfJDRY0tXwVVs-aZMpBETob96h7A/0NM2HQO9Z0o.jpg?size=1280x720&amp;quality=96&amp;sign=72ca1c78cb85abf94557995d81df9342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149080"/>
            <a:ext cx="4283968" cy="2409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2.best-wallpaper.net/wallpaper/2560x1920/2002/Autumn-red-maple-leaves-orange-background_2560x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chemeClr val="bg1"/>
                </a:solidFill>
              </a:rPr>
              <a:t>Ожидаемые результаты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Формирование у подрастающего поколения патриотического воспитания, любви к пожилым;</a:t>
            </a:r>
          </a:p>
          <a:p>
            <a:endParaRPr lang="ru-RU" sz="2400" b="1" i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Выработка новых умений у молодого поколения;</a:t>
            </a:r>
          </a:p>
          <a:p>
            <a:endParaRPr lang="ru-RU" sz="2400" b="1" i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Пропаганда общения людей разных возрастов; </a:t>
            </a:r>
          </a:p>
          <a:p>
            <a:endParaRPr lang="ru-RU" sz="2400" b="1" i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Улучшение отношений между поколениями;</a:t>
            </a:r>
          </a:p>
          <a:p>
            <a:endParaRPr lang="ru-RU" sz="2400" b="1" i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chemeClr val="bg1"/>
                </a:solidFill>
              </a:rPr>
              <a:t>Хорошее отношения пожилых людей к молодым.</a:t>
            </a:r>
            <a:endParaRPr lang="ru-RU" sz="2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2.best-wallpaper.net/wallpaper/2560x1920/2002/Autumn-red-maple-leaves-orange-background_2560x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    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Основные шаги по реализации проекта</a:t>
            </a:r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/>
            </a:r>
            <a:b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Помощь в расчистке участка от снега бывшему отличнику </a:t>
            </a:r>
            <a:r>
              <a:rPr lang="ru-RU" sz="2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образования,учители</a:t>
            </a:r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матиематики</a:t>
            </a:r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МОБУ СОШ №2</a:t>
            </a:r>
            <a:endParaRPr lang="ru-RU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65538" name="Picture 2" descr="C:\Users\Артём\Desktop\mYXcIayvDX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429000"/>
            <a:ext cx="3995936" cy="2996952"/>
          </a:xfrm>
          <a:prstGeom prst="rect">
            <a:avLst/>
          </a:prstGeom>
          <a:noFill/>
        </p:spPr>
      </p:pic>
      <p:pic>
        <p:nvPicPr>
          <p:cNvPr id="65539" name="Picture 3" descr="C:\Users\Артём\Desktop\8Yo6ve5uUJ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484784"/>
            <a:ext cx="1923678" cy="2564904"/>
          </a:xfrm>
          <a:prstGeom prst="rect">
            <a:avLst/>
          </a:prstGeom>
          <a:noFill/>
        </p:spPr>
      </p:pic>
      <p:pic>
        <p:nvPicPr>
          <p:cNvPr id="65540" name="Picture 4" descr="C:\Users\Артём\Desktop\dzowBVlsGD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2276872"/>
            <a:ext cx="4596003" cy="3447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2.best-wallpaper.net/wallpaper/2560x1920/2002/Autumn-red-maple-leaves-orange-background_2560x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8816" cy="1143000"/>
          </a:xfrm>
        </p:spPr>
        <p:txBody>
          <a:bodyPr>
            <a:normAutofit/>
          </a:bodyPr>
          <a:lstStyle/>
          <a:p>
            <a:pPr algn="l"/>
            <a:r>
              <a:rPr lang="ru-RU" sz="2800" b="1" i="1" dirty="0" smtClean="0">
                <a:solidFill>
                  <a:schemeClr val="bg1"/>
                </a:solidFill>
              </a:rPr>
              <a:t>Помощь в измерении артериального давления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66562" name="Picture 2" descr="https://sun9-62.userapi.com/impg/b1gWqowSPUfx0_PQWJiIVeIAu_Sk4TFjpfedwA/idbLlJ4_g9w.jpg?size=960x720&amp;quality=96&amp;sign=f3e5bfcc73ebcf019ae3797b2e39bfe9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772816"/>
            <a:ext cx="3984442" cy="2988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6564" name="Picture 4" descr="https://sun9-3.userapi.com/impg/cJ7cTEmMTpPIy4LQqYZVY06OIBPW8Qx4gWC-dA/jzQhUGrIa9w.jpg?size=810x1080&amp;quality=96&amp;sign=cccf5de8db7f558d637869658a3e2eb3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844824"/>
            <a:ext cx="3419872" cy="4559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2.best-wallpaper.net/wallpaper/2560x1920/2002/Autumn-red-maple-leaves-orange-background_2560x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b="1" i="1" dirty="0" smtClean="0">
                <a:solidFill>
                  <a:schemeClr val="bg1"/>
                </a:solidFill>
              </a:rPr>
              <a:t>Помогли с продуктами ветерану труда</a:t>
            </a:r>
            <a:endParaRPr lang="ru-RU" sz="2800" b="1" i="1" dirty="0">
              <a:solidFill>
                <a:schemeClr val="bg1"/>
              </a:solidFill>
            </a:endParaRPr>
          </a:p>
        </p:txBody>
      </p:sp>
      <p:pic>
        <p:nvPicPr>
          <p:cNvPr id="68610" name="Picture 2" descr="https://sun9-12.userapi.com/impg/J-R_ETl_bIixYKAiianues8jre4gjeHoa3iB9A/IWRmYLdm-qU.jpg?size=810x1080&amp;quality=96&amp;sign=21ac28f608393681e6e8c2ac305c7f31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196752"/>
            <a:ext cx="4032448" cy="5376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8612" name="Picture 4" descr="https://sun9-69.userapi.com/impf/jlEkv6feFgQYwO0QDjPBH6xWiCk_rEBKjHHfeQ/wVkhBm7FD3s.jpg?size=1280x960&amp;quality=96&amp;sign=6a44febbf929aeb6ea7e01eb1c58884a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429000"/>
            <a:ext cx="2915816" cy="2186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2.best-wallpaper.net/wallpaper/2560x1920/2002/Autumn-red-maple-leaves-orange-background_2560x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chemeClr val="bg1"/>
                </a:solidFill>
              </a:rPr>
              <a:t> </a:t>
            </a:r>
            <a:r>
              <a:rPr lang="ru-RU" sz="2400" b="1" dirty="0" smtClean="0">
                <a:solidFill>
                  <a:schemeClr val="bg1"/>
                </a:solidFill>
              </a:rPr>
              <a:t>Посетили </a:t>
            </a:r>
            <a:r>
              <a:rPr lang="ru-RU" sz="2400" b="1" dirty="0">
                <a:solidFill>
                  <a:schemeClr val="bg1"/>
                </a:solidFill>
              </a:rPr>
              <a:t>труженицу тыла </a:t>
            </a:r>
            <a:r>
              <a:rPr lang="ru-RU" sz="2400" b="1" dirty="0" err="1">
                <a:solidFill>
                  <a:schemeClr val="bg1"/>
                </a:solidFill>
              </a:rPr>
              <a:t>Луговцову</a:t>
            </a:r>
            <a:r>
              <a:rPr lang="ru-RU" sz="2400" b="1" dirty="0">
                <a:solidFill>
                  <a:schemeClr val="bg1"/>
                </a:solidFill>
              </a:rPr>
              <a:t> Р.Т.</a:t>
            </a:r>
            <a:r>
              <a:rPr lang="ru-RU" sz="2400" b="1" dirty="0" smtClean="0">
                <a:solidFill>
                  <a:schemeClr val="bg1"/>
                </a:solidFill>
              </a:rPr>
              <a:t/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>
                <a:solidFill>
                  <a:schemeClr val="bg1"/>
                </a:solidFill>
              </a:rPr>
              <a:t>Поздравили её с праздником и помогли перекопать огород.</a:t>
            </a:r>
          </a:p>
        </p:txBody>
      </p:sp>
      <p:pic>
        <p:nvPicPr>
          <p:cNvPr id="69634" name="Picture 2" descr="https://sun9-6.userapi.com/impg/xCsWwqni0AjbRicchDu7TpC4DSByU_3utO4jYA/X8jISy4jVIc.jpg?size=1080x882&amp;quality=96&amp;sign=cda3130627e69f63e94ea787e0ed3d77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844824"/>
            <a:ext cx="3493391" cy="2852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9636" name="Picture 4" descr="https://sun9-60.userapi.com/impg/J1HcciowiHb5mzhLegplM1hHFdzHMK7eaCYdCQ/X3AOWwWbhvY.jpg?size=1280x821&amp;quality=96&amp;sign=322f496cf1d56befedb7afdd81267170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212976"/>
            <a:ext cx="5112568" cy="3279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2.best-wallpaper.net/wallpaper/2560x1920/2002/Autumn-red-maple-leaves-orange-background_2560x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chemeClr val="bg1"/>
                </a:solidFill>
              </a:rPr>
              <a:t>Н</a:t>
            </a:r>
            <a:r>
              <a:rPr lang="ru-RU" sz="2400" b="1" dirty="0" smtClean="0">
                <a:solidFill>
                  <a:schemeClr val="bg1"/>
                </a:solidFill>
              </a:rPr>
              <a:t>ачали </a:t>
            </a:r>
            <a:r>
              <a:rPr lang="ru-RU" sz="2400" b="1" dirty="0">
                <a:solidFill>
                  <a:schemeClr val="bg1"/>
                </a:solidFill>
              </a:rPr>
              <a:t>помогать ветеранам и пожилым людям с установкой и настройкой оборудования для приема цифрового телевидения в рамках акции «Телевидение для всех».</a:t>
            </a:r>
          </a:p>
        </p:txBody>
      </p:sp>
      <p:pic>
        <p:nvPicPr>
          <p:cNvPr id="70658" name="Picture 2" descr="https://sun9-64.userapi.com/impf/9hfkwNrTu-j1VEFW5tXcE_jQYPNYjlv9DIc_EA/q__fSwLPoTQ.jpg?size=1280x960&amp;quality=96&amp;sign=83df0f960c2497bef464fd654166fb63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348880"/>
            <a:ext cx="4896543" cy="3672408"/>
          </a:xfrm>
          <a:prstGeom prst="rect">
            <a:avLst/>
          </a:prstGeom>
          <a:noFill/>
        </p:spPr>
      </p:pic>
      <p:pic>
        <p:nvPicPr>
          <p:cNvPr id="70660" name="Picture 4" descr="https://sun9-14.userapi.com/impf/c852124/v852124698/fc397/vpG84_avUzM.jpg?size=1280x960&amp;quality=96&amp;sign=22e521df74731a4d206d1bc218ee5f9b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708920"/>
            <a:ext cx="2736304" cy="20522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</TotalTime>
  <Words>238</Words>
  <Application>Microsoft Office PowerPoint</Application>
  <PresentationFormat>Экран (4:3)</PresentationFormat>
  <Paragraphs>37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Социальный проект  «Не оставляй их … »</vt:lpstr>
      <vt:lpstr>Социальный проект «Не оставляй их …» (направленный на помощь пожилым людям)</vt:lpstr>
      <vt:lpstr>Проблема, на решение которой направлен проект-это проблема , по которой мы забываем наших предков и оставляем их совсем одних без помощи;</vt:lpstr>
      <vt:lpstr>Ожидаемые результаты</vt:lpstr>
      <vt:lpstr>       Основные шаги по реализации проекта Помощь в расчистке участка от снега бывшему отличнику образования,учители матиематики МОБУ СОШ №2</vt:lpstr>
      <vt:lpstr>Помощь в измерении артериального давления</vt:lpstr>
      <vt:lpstr>Помогли с продуктами ветерану труда</vt:lpstr>
      <vt:lpstr> Посетили труженицу тыла Луговцову Р.Т. Поздравили её с праздником и помогли перекопать огород.</vt:lpstr>
      <vt:lpstr>Начали помогать ветеранам и пожилым людям с установкой и настройкой оборудования для приема цифрового телевидения в рамках акции «Телевидение для всех».</vt:lpstr>
      <vt:lpstr>Организовывали День пожилых</vt:lpstr>
      <vt:lpstr>И многое , многое другое…</vt:lpstr>
      <vt:lpstr>  Результаты проекта: 1. Своим трудом улучшили положение пожилых в районе; 2. Привлекли внимание общественности и молодежи к проблемам пожилых людей; 3. Провели пропаганду помощи пожилым людям; 4. Сделали мир лучше!  Будем надеяться что проведенная нами работа принесет в мир чуточку добро!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Социальный проект  «Добрые души»</dc:title>
  <dc:creator>Артём</dc:creator>
  <cp:lastModifiedBy>Артём</cp:lastModifiedBy>
  <cp:revision>17</cp:revision>
  <dcterms:created xsi:type="dcterms:W3CDTF">2021-04-13T17:15:42Z</dcterms:created>
  <dcterms:modified xsi:type="dcterms:W3CDTF">2021-04-14T18:04:19Z</dcterms:modified>
</cp:coreProperties>
</file>