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095" autoAdjust="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41ADA7-D091-4973-AF11-DE92AF5C6C3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0E7993-D2AA-43F8-9313-F15F27075516}">
      <dgm:prSet custT="1"/>
      <dgm:spPr/>
      <dgm:t>
        <a:bodyPr/>
        <a:lstStyle/>
        <a:p>
          <a:pPr rtl="0"/>
          <a:r>
            <a:rPr lang="ru-RU" sz="1800" dirty="0" smtClean="0"/>
            <a:t>Сформировать отряд из добровольцев </a:t>
          </a:r>
          <a:endParaRPr lang="ru-RU" sz="1800" dirty="0"/>
        </a:p>
      </dgm:t>
    </dgm:pt>
    <dgm:pt modelId="{F05A674D-8138-4C51-B6B8-4A1C641D9C61}" type="parTrans" cxnId="{CD8A967E-72FE-468A-A097-7D6D96B08C67}">
      <dgm:prSet/>
      <dgm:spPr/>
      <dgm:t>
        <a:bodyPr/>
        <a:lstStyle/>
        <a:p>
          <a:endParaRPr lang="ru-RU"/>
        </a:p>
      </dgm:t>
    </dgm:pt>
    <dgm:pt modelId="{8C873750-F82B-4726-ABCC-287ECBD39B83}" type="sibTrans" cxnId="{CD8A967E-72FE-468A-A097-7D6D96B08C67}">
      <dgm:prSet/>
      <dgm:spPr/>
      <dgm:t>
        <a:bodyPr/>
        <a:lstStyle/>
        <a:p>
          <a:endParaRPr lang="ru-RU"/>
        </a:p>
      </dgm:t>
    </dgm:pt>
    <dgm:pt modelId="{E3DEA804-3D4F-4AAF-8F8B-59AFCC019C48}">
      <dgm:prSet custT="1"/>
      <dgm:spPr/>
      <dgm:t>
        <a:bodyPr/>
        <a:lstStyle/>
        <a:p>
          <a:pPr rtl="0"/>
          <a:r>
            <a:rPr lang="ru-RU" sz="1800" dirty="0" smtClean="0"/>
            <a:t>Собрать информацию по оказанию </a:t>
          </a:r>
          <a:r>
            <a:rPr lang="ru-RU" sz="1800" dirty="0" smtClean="0"/>
            <a:t>помощи</a:t>
          </a:r>
          <a:endParaRPr lang="ru-RU" sz="1800" dirty="0"/>
        </a:p>
      </dgm:t>
    </dgm:pt>
    <dgm:pt modelId="{98726B5A-37D2-49CF-B20C-F3DE2C9F7D4F}" type="parTrans" cxnId="{96D759CF-9ABF-4176-AB15-D21F80DE2C5D}">
      <dgm:prSet/>
      <dgm:spPr/>
      <dgm:t>
        <a:bodyPr/>
        <a:lstStyle/>
        <a:p>
          <a:endParaRPr lang="ru-RU"/>
        </a:p>
      </dgm:t>
    </dgm:pt>
    <dgm:pt modelId="{A00F02C4-1870-41D0-8792-6C69BC4D2A78}" type="sibTrans" cxnId="{96D759CF-9ABF-4176-AB15-D21F80DE2C5D}">
      <dgm:prSet/>
      <dgm:spPr/>
      <dgm:t>
        <a:bodyPr/>
        <a:lstStyle/>
        <a:p>
          <a:endParaRPr lang="ru-RU"/>
        </a:p>
      </dgm:t>
    </dgm:pt>
    <dgm:pt modelId="{7340B8B1-6327-4021-A376-B58BDE1A7AAC}">
      <dgm:prSet custT="1"/>
      <dgm:spPr/>
      <dgm:t>
        <a:bodyPr/>
        <a:lstStyle/>
        <a:p>
          <a:pPr rtl="0"/>
          <a:r>
            <a:rPr lang="ru-RU" sz="1800" dirty="0" smtClean="0"/>
            <a:t>Вовлечение наибольшего количества учащихся в деятельность волонтёрского движения</a:t>
          </a:r>
          <a:endParaRPr lang="ru-RU" sz="1800" dirty="0"/>
        </a:p>
      </dgm:t>
    </dgm:pt>
    <dgm:pt modelId="{AB09A83D-8908-42DE-9715-B196A66E14E7}" type="parTrans" cxnId="{3D4C968F-61BC-442A-AACD-344D2955C0D5}">
      <dgm:prSet/>
      <dgm:spPr/>
      <dgm:t>
        <a:bodyPr/>
        <a:lstStyle/>
        <a:p>
          <a:endParaRPr lang="ru-RU"/>
        </a:p>
      </dgm:t>
    </dgm:pt>
    <dgm:pt modelId="{5E008CBE-2D9D-46F5-95D0-AB6D6A12407C}" type="sibTrans" cxnId="{3D4C968F-61BC-442A-AACD-344D2955C0D5}">
      <dgm:prSet/>
      <dgm:spPr/>
      <dgm:t>
        <a:bodyPr/>
        <a:lstStyle/>
        <a:p>
          <a:endParaRPr lang="ru-RU"/>
        </a:p>
      </dgm:t>
    </dgm:pt>
    <dgm:pt modelId="{B4AE4E0A-0B71-471E-9DEB-26D6FDD14D11}">
      <dgm:prSet custT="1"/>
      <dgm:spPr/>
      <dgm:t>
        <a:bodyPr/>
        <a:lstStyle/>
        <a:p>
          <a:pPr rtl="0"/>
          <a:r>
            <a:rPr lang="ru-RU" sz="1800" dirty="0" smtClean="0"/>
            <a:t>Формирование ценностного отношения обучающихся к милосердию, доброте, бескорыстию, </a:t>
          </a:r>
          <a:r>
            <a:rPr lang="ru-RU" sz="1800" dirty="0" smtClean="0"/>
            <a:t>добровольчеству</a:t>
          </a:r>
          <a:endParaRPr lang="ru-RU" sz="1800" dirty="0"/>
        </a:p>
      </dgm:t>
    </dgm:pt>
    <dgm:pt modelId="{C50A576E-8CB9-4149-B152-708AD939C3DB}" type="parTrans" cxnId="{3468F299-B794-4910-A094-D8FA75C241DF}">
      <dgm:prSet/>
      <dgm:spPr/>
      <dgm:t>
        <a:bodyPr/>
        <a:lstStyle/>
        <a:p>
          <a:endParaRPr lang="ru-RU"/>
        </a:p>
      </dgm:t>
    </dgm:pt>
    <dgm:pt modelId="{225388C4-A0CA-4F6E-A461-AF357CA8905E}" type="sibTrans" cxnId="{3468F299-B794-4910-A094-D8FA75C241DF}">
      <dgm:prSet/>
      <dgm:spPr/>
      <dgm:t>
        <a:bodyPr/>
        <a:lstStyle/>
        <a:p>
          <a:endParaRPr lang="ru-RU"/>
        </a:p>
      </dgm:t>
    </dgm:pt>
    <dgm:pt modelId="{33B9E345-E037-4A67-8067-E6FE51AC76B5}" type="pres">
      <dgm:prSet presAssocID="{D341ADA7-D091-4973-AF11-DE92AF5C6C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BF5E1-58E7-4B4F-A17A-7616DED83CAC}" type="pres">
      <dgm:prSet presAssocID="{D341ADA7-D091-4973-AF11-DE92AF5C6C33}" presName="arrow" presStyleLbl="bgShp" presStyleIdx="0" presStyleCnt="1"/>
      <dgm:spPr/>
    </dgm:pt>
    <dgm:pt modelId="{50FE4786-EB5C-4980-9908-B9B489F38F82}" type="pres">
      <dgm:prSet presAssocID="{D341ADA7-D091-4973-AF11-DE92AF5C6C33}" presName="points" presStyleCnt="0"/>
      <dgm:spPr/>
    </dgm:pt>
    <dgm:pt modelId="{E5F864B0-DA69-4D8C-B92B-EC3683FAAEE2}" type="pres">
      <dgm:prSet presAssocID="{380E7993-D2AA-43F8-9313-F15F27075516}" presName="compositeA" presStyleCnt="0"/>
      <dgm:spPr/>
    </dgm:pt>
    <dgm:pt modelId="{F0EB7DB1-8E73-4BA9-B814-585DDE1B47A6}" type="pres">
      <dgm:prSet presAssocID="{380E7993-D2AA-43F8-9313-F15F27075516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3B0AC-E05A-4BC0-AB78-364C90766B8E}" type="pres">
      <dgm:prSet presAssocID="{380E7993-D2AA-43F8-9313-F15F27075516}" presName="circleA" presStyleLbl="node1" presStyleIdx="0" presStyleCnt="4"/>
      <dgm:spPr/>
    </dgm:pt>
    <dgm:pt modelId="{54228A5B-3D39-4116-9BDC-3E86383B3F5F}" type="pres">
      <dgm:prSet presAssocID="{380E7993-D2AA-43F8-9313-F15F27075516}" presName="spaceA" presStyleCnt="0"/>
      <dgm:spPr/>
    </dgm:pt>
    <dgm:pt modelId="{0BA8F020-16BB-492A-852A-DB0638CF7370}" type="pres">
      <dgm:prSet presAssocID="{8C873750-F82B-4726-ABCC-287ECBD39B83}" presName="space" presStyleCnt="0"/>
      <dgm:spPr/>
    </dgm:pt>
    <dgm:pt modelId="{E56EFE72-442E-4F6D-983A-45719A7392BE}" type="pres">
      <dgm:prSet presAssocID="{E3DEA804-3D4F-4AAF-8F8B-59AFCC019C48}" presName="compositeB" presStyleCnt="0"/>
      <dgm:spPr/>
    </dgm:pt>
    <dgm:pt modelId="{CC542013-5A10-496B-A68E-812EB85395CD}" type="pres">
      <dgm:prSet presAssocID="{E3DEA804-3D4F-4AAF-8F8B-59AFCC019C48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B165E-F8D7-460B-896E-2312DA467377}" type="pres">
      <dgm:prSet presAssocID="{E3DEA804-3D4F-4AAF-8F8B-59AFCC019C48}" presName="circleB" presStyleLbl="node1" presStyleIdx="1" presStyleCnt="4"/>
      <dgm:spPr/>
    </dgm:pt>
    <dgm:pt modelId="{4AFE0AD5-4019-4BE8-A310-30575E6123FC}" type="pres">
      <dgm:prSet presAssocID="{E3DEA804-3D4F-4AAF-8F8B-59AFCC019C48}" presName="spaceB" presStyleCnt="0"/>
      <dgm:spPr/>
    </dgm:pt>
    <dgm:pt modelId="{3DE1256E-749A-46C8-A426-4F7F8FE9188E}" type="pres">
      <dgm:prSet presAssocID="{A00F02C4-1870-41D0-8792-6C69BC4D2A78}" presName="space" presStyleCnt="0"/>
      <dgm:spPr/>
    </dgm:pt>
    <dgm:pt modelId="{D84CE99D-7B82-4E51-9D68-31757B4C281D}" type="pres">
      <dgm:prSet presAssocID="{7340B8B1-6327-4021-A376-B58BDE1A7AAC}" presName="compositeA" presStyleCnt="0"/>
      <dgm:spPr/>
    </dgm:pt>
    <dgm:pt modelId="{4D84C42E-B0B9-42F2-9909-96E370A60DE4}" type="pres">
      <dgm:prSet presAssocID="{7340B8B1-6327-4021-A376-B58BDE1A7AAC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629AE4-D678-4247-91A2-AB4606DCC774}" type="pres">
      <dgm:prSet presAssocID="{7340B8B1-6327-4021-A376-B58BDE1A7AAC}" presName="circleA" presStyleLbl="node1" presStyleIdx="2" presStyleCnt="4"/>
      <dgm:spPr/>
    </dgm:pt>
    <dgm:pt modelId="{27E5D921-2C51-4F3B-87C7-8B20D693E2EB}" type="pres">
      <dgm:prSet presAssocID="{7340B8B1-6327-4021-A376-B58BDE1A7AAC}" presName="spaceA" presStyleCnt="0"/>
      <dgm:spPr/>
    </dgm:pt>
    <dgm:pt modelId="{254835C0-005D-418F-87D0-CE47DB6CA808}" type="pres">
      <dgm:prSet presAssocID="{5E008CBE-2D9D-46F5-95D0-AB6D6A12407C}" presName="space" presStyleCnt="0"/>
      <dgm:spPr/>
    </dgm:pt>
    <dgm:pt modelId="{97FEA090-3D95-4428-9377-3A87549FDCE4}" type="pres">
      <dgm:prSet presAssocID="{B4AE4E0A-0B71-471E-9DEB-26D6FDD14D11}" presName="compositeB" presStyleCnt="0"/>
      <dgm:spPr/>
    </dgm:pt>
    <dgm:pt modelId="{1B587652-7246-414D-AD39-737E27D4EC7D}" type="pres">
      <dgm:prSet presAssocID="{B4AE4E0A-0B71-471E-9DEB-26D6FDD14D11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9F956-B334-4028-B98B-8DD8D8BFE84B}" type="pres">
      <dgm:prSet presAssocID="{B4AE4E0A-0B71-471E-9DEB-26D6FDD14D11}" presName="circleB" presStyleLbl="node1" presStyleIdx="3" presStyleCnt="4"/>
      <dgm:spPr/>
    </dgm:pt>
    <dgm:pt modelId="{C8DE7F55-76A1-4487-9DEE-7FC526AF1F34}" type="pres">
      <dgm:prSet presAssocID="{B4AE4E0A-0B71-471E-9DEB-26D6FDD14D11}" presName="spaceB" presStyleCnt="0"/>
      <dgm:spPr/>
    </dgm:pt>
  </dgm:ptLst>
  <dgm:cxnLst>
    <dgm:cxn modelId="{BEA0FD62-89F1-4E98-96F7-0FFA49C1533F}" type="presOf" srcId="{E3DEA804-3D4F-4AAF-8F8B-59AFCC019C48}" destId="{CC542013-5A10-496B-A68E-812EB85395CD}" srcOrd="0" destOrd="0" presId="urn:microsoft.com/office/officeart/2005/8/layout/hProcess11"/>
    <dgm:cxn modelId="{3D4C968F-61BC-442A-AACD-344D2955C0D5}" srcId="{D341ADA7-D091-4973-AF11-DE92AF5C6C33}" destId="{7340B8B1-6327-4021-A376-B58BDE1A7AAC}" srcOrd="2" destOrd="0" parTransId="{AB09A83D-8908-42DE-9715-B196A66E14E7}" sibTransId="{5E008CBE-2D9D-46F5-95D0-AB6D6A12407C}"/>
    <dgm:cxn modelId="{7FD36E0B-416B-4C72-86E4-1AEBF0813612}" type="presOf" srcId="{D341ADA7-D091-4973-AF11-DE92AF5C6C33}" destId="{33B9E345-E037-4A67-8067-E6FE51AC76B5}" srcOrd="0" destOrd="0" presId="urn:microsoft.com/office/officeart/2005/8/layout/hProcess11"/>
    <dgm:cxn modelId="{B5E47BBB-B726-4AAB-9BA3-A4C465C590FD}" type="presOf" srcId="{7340B8B1-6327-4021-A376-B58BDE1A7AAC}" destId="{4D84C42E-B0B9-42F2-9909-96E370A60DE4}" srcOrd="0" destOrd="0" presId="urn:microsoft.com/office/officeart/2005/8/layout/hProcess11"/>
    <dgm:cxn modelId="{3468F299-B794-4910-A094-D8FA75C241DF}" srcId="{D341ADA7-D091-4973-AF11-DE92AF5C6C33}" destId="{B4AE4E0A-0B71-471E-9DEB-26D6FDD14D11}" srcOrd="3" destOrd="0" parTransId="{C50A576E-8CB9-4149-B152-708AD939C3DB}" sibTransId="{225388C4-A0CA-4F6E-A461-AF357CA8905E}"/>
    <dgm:cxn modelId="{B3D6393A-EE23-4D5D-B596-A9A8A2F00DBC}" type="presOf" srcId="{380E7993-D2AA-43F8-9313-F15F27075516}" destId="{F0EB7DB1-8E73-4BA9-B814-585DDE1B47A6}" srcOrd="0" destOrd="0" presId="urn:microsoft.com/office/officeart/2005/8/layout/hProcess11"/>
    <dgm:cxn modelId="{2FB7D0FB-9BB3-4BB8-889E-4E9D33FC77C2}" type="presOf" srcId="{B4AE4E0A-0B71-471E-9DEB-26D6FDD14D11}" destId="{1B587652-7246-414D-AD39-737E27D4EC7D}" srcOrd="0" destOrd="0" presId="urn:microsoft.com/office/officeart/2005/8/layout/hProcess11"/>
    <dgm:cxn modelId="{CD8A967E-72FE-468A-A097-7D6D96B08C67}" srcId="{D341ADA7-D091-4973-AF11-DE92AF5C6C33}" destId="{380E7993-D2AA-43F8-9313-F15F27075516}" srcOrd="0" destOrd="0" parTransId="{F05A674D-8138-4C51-B6B8-4A1C641D9C61}" sibTransId="{8C873750-F82B-4726-ABCC-287ECBD39B83}"/>
    <dgm:cxn modelId="{96D759CF-9ABF-4176-AB15-D21F80DE2C5D}" srcId="{D341ADA7-D091-4973-AF11-DE92AF5C6C33}" destId="{E3DEA804-3D4F-4AAF-8F8B-59AFCC019C48}" srcOrd="1" destOrd="0" parTransId="{98726B5A-37D2-49CF-B20C-F3DE2C9F7D4F}" sibTransId="{A00F02C4-1870-41D0-8792-6C69BC4D2A78}"/>
    <dgm:cxn modelId="{54927CB1-6E6F-4B13-AE36-916A2D9C3958}" type="presParOf" srcId="{33B9E345-E037-4A67-8067-E6FE51AC76B5}" destId="{924BF5E1-58E7-4B4F-A17A-7616DED83CAC}" srcOrd="0" destOrd="0" presId="urn:microsoft.com/office/officeart/2005/8/layout/hProcess11"/>
    <dgm:cxn modelId="{AD3CD90D-830E-4E75-86E5-94DB99521FD5}" type="presParOf" srcId="{33B9E345-E037-4A67-8067-E6FE51AC76B5}" destId="{50FE4786-EB5C-4980-9908-B9B489F38F82}" srcOrd="1" destOrd="0" presId="urn:microsoft.com/office/officeart/2005/8/layout/hProcess11"/>
    <dgm:cxn modelId="{600D9FE9-DE9F-44BC-ACD9-E2150B5945C3}" type="presParOf" srcId="{50FE4786-EB5C-4980-9908-B9B489F38F82}" destId="{E5F864B0-DA69-4D8C-B92B-EC3683FAAEE2}" srcOrd="0" destOrd="0" presId="urn:microsoft.com/office/officeart/2005/8/layout/hProcess11"/>
    <dgm:cxn modelId="{FB703757-11C2-4681-8326-B65AEB226DB4}" type="presParOf" srcId="{E5F864B0-DA69-4D8C-B92B-EC3683FAAEE2}" destId="{F0EB7DB1-8E73-4BA9-B814-585DDE1B47A6}" srcOrd="0" destOrd="0" presId="urn:microsoft.com/office/officeart/2005/8/layout/hProcess11"/>
    <dgm:cxn modelId="{7ED5F82C-0357-4964-AD5E-14F658B10106}" type="presParOf" srcId="{E5F864B0-DA69-4D8C-B92B-EC3683FAAEE2}" destId="{E603B0AC-E05A-4BC0-AB78-364C90766B8E}" srcOrd="1" destOrd="0" presId="urn:microsoft.com/office/officeart/2005/8/layout/hProcess11"/>
    <dgm:cxn modelId="{F0771F48-17FC-45F0-A2BD-A7EF4B4CA163}" type="presParOf" srcId="{E5F864B0-DA69-4D8C-B92B-EC3683FAAEE2}" destId="{54228A5B-3D39-4116-9BDC-3E86383B3F5F}" srcOrd="2" destOrd="0" presId="urn:microsoft.com/office/officeart/2005/8/layout/hProcess11"/>
    <dgm:cxn modelId="{29809F35-1505-4AA3-9C16-FF569D47A734}" type="presParOf" srcId="{50FE4786-EB5C-4980-9908-B9B489F38F82}" destId="{0BA8F020-16BB-492A-852A-DB0638CF7370}" srcOrd="1" destOrd="0" presId="urn:microsoft.com/office/officeart/2005/8/layout/hProcess11"/>
    <dgm:cxn modelId="{732FED53-97FD-43CA-B967-5402C1ECB6BE}" type="presParOf" srcId="{50FE4786-EB5C-4980-9908-B9B489F38F82}" destId="{E56EFE72-442E-4F6D-983A-45719A7392BE}" srcOrd="2" destOrd="0" presId="urn:microsoft.com/office/officeart/2005/8/layout/hProcess11"/>
    <dgm:cxn modelId="{D8D11E1E-FD98-4DB8-9684-BF5663F23BB4}" type="presParOf" srcId="{E56EFE72-442E-4F6D-983A-45719A7392BE}" destId="{CC542013-5A10-496B-A68E-812EB85395CD}" srcOrd="0" destOrd="0" presId="urn:microsoft.com/office/officeart/2005/8/layout/hProcess11"/>
    <dgm:cxn modelId="{609C20A7-8D8C-4C84-BB6F-87B5E6A52C4C}" type="presParOf" srcId="{E56EFE72-442E-4F6D-983A-45719A7392BE}" destId="{E2CB165E-F8D7-460B-896E-2312DA467377}" srcOrd="1" destOrd="0" presId="urn:microsoft.com/office/officeart/2005/8/layout/hProcess11"/>
    <dgm:cxn modelId="{CDC38D80-7DA6-4DC6-9262-013BDAC402AC}" type="presParOf" srcId="{E56EFE72-442E-4F6D-983A-45719A7392BE}" destId="{4AFE0AD5-4019-4BE8-A310-30575E6123FC}" srcOrd="2" destOrd="0" presId="urn:microsoft.com/office/officeart/2005/8/layout/hProcess11"/>
    <dgm:cxn modelId="{A03EE123-A1DC-490E-95B6-07C1834026D9}" type="presParOf" srcId="{50FE4786-EB5C-4980-9908-B9B489F38F82}" destId="{3DE1256E-749A-46C8-A426-4F7F8FE9188E}" srcOrd="3" destOrd="0" presId="urn:microsoft.com/office/officeart/2005/8/layout/hProcess11"/>
    <dgm:cxn modelId="{24F3EE76-4363-4D2D-AF88-DC87114A0DBC}" type="presParOf" srcId="{50FE4786-EB5C-4980-9908-B9B489F38F82}" destId="{D84CE99D-7B82-4E51-9D68-31757B4C281D}" srcOrd="4" destOrd="0" presId="urn:microsoft.com/office/officeart/2005/8/layout/hProcess11"/>
    <dgm:cxn modelId="{E85FB846-C7FA-4584-8216-EB33D385DC7E}" type="presParOf" srcId="{D84CE99D-7B82-4E51-9D68-31757B4C281D}" destId="{4D84C42E-B0B9-42F2-9909-96E370A60DE4}" srcOrd="0" destOrd="0" presId="urn:microsoft.com/office/officeart/2005/8/layout/hProcess11"/>
    <dgm:cxn modelId="{CD028AB4-4B3E-468F-8EDC-DE47F0EEDA29}" type="presParOf" srcId="{D84CE99D-7B82-4E51-9D68-31757B4C281D}" destId="{73629AE4-D678-4247-91A2-AB4606DCC774}" srcOrd="1" destOrd="0" presId="urn:microsoft.com/office/officeart/2005/8/layout/hProcess11"/>
    <dgm:cxn modelId="{C13F5F2F-B111-4A3D-80F6-EBA41088961D}" type="presParOf" srcId="{D84CE99D-7B82-4E51-9D68-31757B4C281D}" destId="{27E5D921-2C51-4F3B-87C7-8B20D693E2EB}" srcOrd="2" destOrd="0" presId="urn:microsoft.com/office/officeart/2005/8/layout/hProcess11"/>
    <dgm:cxn modelId="{A797A682-A17C-4B75-950A-D4F0860E9001}" type="presParOf" srcId="{50FE4786-EB5C-4980-9908-B9B489F38F82}" destId="{254835C0-005D-418F-87D0-CE47DB6CA808}" srcOrd="5" destOrd="0" presId="urn:microsoft.com/office/officeart/2005/8/layout/hProcess11"/>
    <dgm:cxn modelId="{4B9B0A39-1DD5-4C5C-B966-1B3117C0FE98}" type="presParOf" srcId="{50FE4786-EB5C-4980-9908-B9B489F38F82}" destId="{97FEA090-3D95-4428-9377-3A87549FDCE4}" srcOrd="6" destOrd="0" presId="urn:microsoft.com/office/officeart/2005/8/layout/hProcess11"/>
    <dgm:cxn modelId="{6EA0B250-6297-429A-9336-16D1A2990B1A}" type="presParOf" srcId="{97FEA090-3D95-4428-9377-3A87549FDCE4}" destId="{1B587652-7246-414D-AD39-737E27D4EC7D}" srcOrd="0" destOrd="0" presId="urn:microsoft.com/office/officeart/2005/8/layout/hProcess11"/>
    <dgm:cxn modelId="{78158946-074B-4840-8351-6502C391A66D}" type="presParOf" srcId="{97FEA090-3D95-4428-9377-3A87549FDCE4}" destId="{CB19F956-B334-4028-B98B-8DD8D8BFE84B}" srcOrd="1" destOrd="0" presId="urn:microsoft.com/office/officeart/2005/8/layout/hProcess11"/>
    <dgm:cxn modelId="{534CBC20-55A0-421D-8460-CC646272FFED}" type="presParOf" srcId="{97FEA090-3D95-4428-9377-3A87549FDCE4}" destId="{C8DE7F55-76A1-4487-9DEE-7FC526AF1F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869157-D5DA-4489-AFB4-A69902BDFF2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C246A1-05CF-4ECD-A323-442429E7EC1D}">
      <dgm:prSet/>
      <dgm:spPr/>
      <dgm:t>
        <a:bodyPr/>
        <a:lstStyle/>
        <a:p>
          <a:pPr rtl="0"/>
          <a:r>
            <a:rPr lang="ru-RU" smtClean="0"/>
            <a:t>• Дети, находящиеся в трудной жизненной ситуации.</a:t>
          </a:r>
          <a:endParaRPr lang="ru-RU"/>
        </a:p>
      </dgm:t>
    </dgm:pt>
    <dgm:pt modelId="{69978621-DC11-4D65-B7C9-E8D3C195628D}" type="parTrans" cxnId="{52F7373F-3881-4F8A-A631-1F42A11AE959}">
      <dgm:prSet/>
      <dgm:spPr/>
      <dgm:t>
        <a:bodyPr/>
        <a:lstStyle/>
        <a:p>
          <a:endParaRPr lang="ru-RU"/>
        </a:p>
      </dgm:t>
    </dgm:pt>
    <dgm:pt modelId="{1DB1FC3E-3A55-4858-A7CA-A27D272FBEDD}" type="sibTrans" cxnId="{52F7373F-3881-4F8A-A631-1F42A11AE959}">
      <dgm:prSet/>
      <dgm:spPr/>
      <dgm:t>
        <a:bodyPr/>
        <a:lstStyle/>
        <a:p>
          <a:endParaRPr lang="ru-RU"/>
        </a:p>
      </dgm:t>
    </dgm:pt>
    <dgm:pt modelId="{FDC8A171-BCC6-426E-A018-B922BCEED86E}">
      <dgm:prSet/>
      <dgm:spPr/>
      <dgm:t>
        <a:bodyPr/>
        <a:lstStyle/>
        <a:p>
          <a:pPr rtl="0"/>
          <a:r>
            <a:rPr lang="ru-RU" smtClean="0"/>
            <a:t>• Пожилые люди;</a:t>
          </a:r>
          <a:endParaRPr lang="ru-RU"/>
        </a:p>
      </dgm:t>
    </dgm:pt>
    <dgm:pt modelId="{167709B9-AC1A-4BCA-9BB4-8B74F27EA98F}" type="parTrans" cxnId="{95E8A444-B453-48E1-9811-DEB4AB11E623}">
      <dgm:prSet/>
      <dgm:spPr/>
      <dgm:t>
        <a:bodyPr/>
        <a:lstStyle/>
        <a:p>
          <a:endParaRPr lang="ru-RU"/>
        </a:p>
      </dgm:t>
    </dgm:pt>
    <dgm:pt modelId="{1F664BD1-E461-4FF7-A214-D65FA093A556}" type="sibTrans" cxnId="{95E8A444-B453-48E1-9811-DEB4AB11E623}">
      <dgm:prSet/>
      <dgm:spPr/>
      <dgm:t>
        <a:bodyPr/>
        <a:lstStyle/>
        <a:p>
          <a:endParaRPr lang="ru-RU"/>
        </a:p>
      </dgm:t>
    </dgm:pt>
    <dgm:pt modelId="{F96F091C-8CB2-4636-8FF9-6CAF9D3857B4}">
      <dgm:prSet/>
      <dgm:spPr/>
      <dgm:t>
        <a:bodyPr/>
        <a:lstStyle/>
        <a:p>
          <a:pPr rtl="0"/>
          <a:r>
            <a:rPr lang="ru-RU" smtClean="0"/>
            <a:t>• Одинокие пенсионеры;</a:t>
          </a:r>
          <a:endParaRPr lang="ru-RU"/>
        </a:p>
      </dgm:t>
    </dgm:pt>
    <dgm:pt modelId="{EE7E2038-3DFA-4232-8A0C-4AA47071DDCD}" type="parTrans" cxnId="{B5182CF4-6724-49EF-B280-BC18D18AB983}">
      <dgm:prSet/>
      <dgm:spPr/>
      <dgm:t>
        <a:bodyPr/>
        <a:lstStyle/>
        <a:p>
          <a:endParaRPr lang="ru-RU"/>
        </a:p>
      </dgm:t>
    </dgm:pt>
    <dgm:pt modelId="{C0EFB860-67A0-4086-AA2D-7AEBB122E676}" type="sibTrans" cxnId="{B5182CF4-6724-49EF-B280-BC18D18AB983}">
      <dgm:prSet/>
      <dgm:spPr/>
      <dgm:t>
        <a:bodyPr/>
        <a:lstStyle/>
        <a:p>
          <a:endParaRPr lang="ru-RU"/>
        </a:p>
      </dgm:t>
    </dgm:pt>
    <dgm:pt modelId="{7EFA9E57-925E-4E2D-A988-86674A88F229}">
      <dgm:prSet/>
      <dgm:spPr/>
      <dgm:t>
        <a:bodyPr/>
        <a:lstStyle/>
        <a:p>
          <a:pPr rtl="0"/>
          <a:r>
            <a:rPr lang="ru-RU" smtClean="0"/>
            <a:t>• Люди с ограниченными возможностями (инвалиды).</a:t>
          </a:r>
          <a:endParaRPr lang="ru-RU"/>
        </a:p>
      </dgm:t>
    </dgm:pt>
    <dgm:pt modelId="{AF8EEB9A-1A30-4845-8826-5F82181487D5}" type="parTrans" cxnId="{3B1DEC8C-8FA7-402B-AB47-054CD8814C3A}">
      <dgm:prSet/>
      <dgm:spPr/>
      <dgm:t>
        <a:bodyPr/>
        <a:lstStyle/>
        <a:p>
          <a:endParaRPr lang="ru-RU"/>
        </a:p>
      </dgm:t>
    </dgm:pt>
    <dgm:pt modelId="{F8151325-C6A0-46F4-BCB8-70A4C5BC4AE0}" type="sibTrans" cxnId="{3B1DEC8C-8FA7-402B-AB47-054CD8814C3A}">
      <dgm:prSet/>
      <dgm:spPr/>
      <dgm:t>
        <a:bodyPr/>
        <a:lstStyle/>
        <a:p>
          <a:endParaRPr lang="ru-RU"/>
        </a:p>
      </dgm:t>
    </dgm:pt>
    <dgm:pt modelId="{199E5D1F-3446-40A5-882E-E74B4635ED2C}" type="pres">
      <dgm:prSet presAssocID="{1D869157-D5DA-4489-AFB4-A69902BDFF2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18DA9D-A942-478D-8D2C-D3DA112D7461}" type="pres">
      <dgm:prSet presAssocID="{91C246A1-05CF-4ECD-A323-442429E7EC1D}" presName="composite" presStyleCnt="0"/>
      <dgm:spPr/>
    </dgm:pt>
    <dgm:pt modelId="{2BE7A1DC-D2E9-4EA1-B394-4BAD3042632D}" type="pres">
      <dgm:prSet presAssocID="{91C246A1-05CF-4ECD-A323-442429E7EC1D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290843F7-B463-4285-B3C0-C640E215F290}" type="pres">
      <dgm:prSet presAssocID="{91C246A1-05CF-4ECD-A323-442429E7EC1D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14011-9EBC-4D87-9A61-08DC1974E684}" type="pres">
      <dgm:prSet presAssocID="{1DB1FC3E-3A55-4858-A7CA-A27D272FBEDD}" presName="spacing" presStyleCnt="0"/>
      <dgm:spPr/>
    </dgm:pt>
    <dgm:pt modelId="{2A64C32C-A761-49D9-BCD4-3C41A2D896CA}" type="pres">
      <dgm:prSet presAssocID="{FDC8A171-BCC6-426E-A018-B922BCEED86E}" presName="composite" presStyleCnt="0"/>
      <dgm:spPr/>
    </dgm:pt>
    <dgm:pt modelId="{523DD6F0-82E1-4EE6-9A92-D24287D0FB84}" type="pres">
      <dgm:prSet presAssocID="{FDC8A171-BCC6-426E-A018-B922BCEED86E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EBEBDFFC-7A09-44FA-AB1A-BFCEC5EF41FF}" type="pres">
      <dgm:prSet presAssocID="{FDC8A171-BCC6-426E-A018-B922BCEED86E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77182-813E-4988-994F-0497AAA8625D}" type="pres">
      <dgm:prSet presAssocID="{1F664BD1-E461-4FF7-A214-D65FA093A556}" presName="spacing" presStyleCnt="0"/>
      <dgm:spPr/>
    </dgm:pt>
    <dgm:pt modelId="{B932DB89-714E-45F5-A24E-F4B1F817E586}" type="pres">
      <dgm:prSet presAssocID="{F96F091C-8CB2-4636-8FF9-6CAF9D3857B4}" presName="composite" presStyleCnt="0"/>
      <dgm:spPr/>
    </dgm:pt>
    <dgm:pt modelId="{BCFA8225-FA18-4FDA-BD08-24E71B38B1A6}" type="pres">
      <dgm:prSet presAssocID="{F96F091C-8CB2-4636-8FF9-6CAF9D3857B4}" presName="imgShp" presStyleLbl="fgImgPlace1" presStyleIdx="2" presStyleCnt="4" custLinFactNeighborX="-1296" custLinFactNeighborY="328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A14630F-1D4B-4BFF-A122-FB374B18CD19}" type="pres">
      <dgm:prSet presAssocID="{F96F091C-8CB2-4636-8FF9-6CAF9D3857B4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64075-ED6F-41DA-ADA6-03457CC8B378}" type="pres">
      <dgm:prSet presAssocID="{C0EFB860-67A0-4086-AA2D-7AEBB122E676}" presName="spacing" presStyleCnt="0"/>
      <dgm:spPr/>
    </dgm:pt>
    <dgm:pt modelId="{AFDDE126-C7C3-46B7-A5E8-8A6F3563529E}" type="pres">
      <dgm:prSet presAssocID="{7EFA9E57-925E-4E2D-A988-86674A88F229}" presName="composite" presStyleCnt="0"/>
      <dgm:spPr/>
    </dgm:pt>
    <dgm:pt modelId="{6AE362B5-48BA-49B6-98F5-6B0BA87BEAD0}" type="pres">
      <dgm:prSet presAssocID="{7EFA9E57-925E-4E2D-A988-86674A88F229}" presName="imgShp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E6AF2149-B582-465B-993A-F3AB1C3E22A9}" type="pres">
      <dgm:prSet presAssocID="{7EFA9E57-925E-4E2D-A988-86674A88F22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182CF4-6724-49EF-B280-BC18D18AB983}" srcId="{1D869157-D5DA-4489-AFB4-A69902BDFF24}" destId="{F96F091C-8CB2-4636-8FF9-6CAF9D3857B4}" srcOrd="2" destOrd="0" parTransId="{EE7E2038-3DFA-4232-8A0C-4AA47071DDCD}" sibTransId="{C0EFB860-67A0-4086-AA2D-7AEBB122E676}"/>
    <dgm:cxn modelId="{8CFFB321-BEC9-4820-9F88-96D5FBE19888}" type="presOf" srcId="{F96F091C-8CB2-4636-8FF9-6CAF9D3857B4}" destId="{8A14630F-1D4B-4BFF-A122-FB374B18CD19}" srcOrd="0" destOrd="0" presId="urn:microsoft.com/office/officeart/2005/8/layout/vList3"/>
    <dgm:cxn modelId="{3B1DEC8C-8FA7-402B-AB47-054CD8814C3A}" srcId="{1D869157-D5DA-4489-AFB4-A69902BDFF24}" destId="{7EFA9E57-925E-4E2D-A988-86674A88F229}" srcOrd="3" destOrd="0" parTransId="{AF8EEB9A-1A30-4845-8826-5F82181487D5}" sibTransId="{F8151325-C6A0-46F4-BCB8-70A4C5BC4AE0}"/>
    <dgm:cxn modelId="{52F7373F-3881-4F8A-A631-1F42A11AE959}" srcId="{1D869157-D5DA-4489-AFB4-A69902BDFF24}" destId="{91C246A1-05CF-4ECD-A323-442429E7EC1D}" srcOrd="0" destOrd="0" parTransId="{69978621-DC11-4D65-B7C9-E8D3C195628D}" sibTransId="{1DB1FC3E-3A55-4858-A7CA-A27D272FBEDD}"/>
    <dgm:cxn modelId="{95E8A444-B453-48E1-9811-DEB4AB11E623}" srcId="{1D869157-D5DA-4489-AFB4-A69902BDFF24}" destId="{FDC8A171-BCC6-426E-A018-B922BCEED86E}" srcOrd="1" destOrd="0" parTransId="{167709B9-AC1A-4BCA-9BB4-8B74F27EA98F}" sibTransId="{1F664BD1-E461-4FF7-A214-D65FA093A556}"/>
    <dgm:cxn modelId="{9DD37DCD-E016-44D6-9AF8-7DD6A810AE00}" type="presOf" srcId="{91C246A1-05CF-4ECD-A323-442429E7EC1D}" destId="{290843F7-B463-4285-B3C0-C640E215F290}" srcOrd="0" destOrd="0" presId="urn:microsoft.com/office/officeart/2005/8/layout/vList3"/>
    <dgm:cxn modelId="{9F7EA9FD-93C5-4E2E-A7A1-93FF529AA525}" type="presOf" srcId="{1D869157-D5DA-4489-AFB4-A69902BDFF24}" destId="{199E5D1F-3446-40A5-882E-E74B4635ED2C}" srcOrd="0" destOrd="0" presId="urn:microsoft.com/office/officeart/2005/8/layout/vList3"/>
    <dgm:cxn modelId="{5C621358-AE09-4ECC-B7AA-7E5D5DB8593A}" type="presOf" srcId="{7EFA9E57-925E-4E2D-A988-86674A88F229}" destId="{E6AF2149-B582-465B-993A-F3AB1C3E22A9}" srcOrd="0" destOrd="0" presId="urn:microsoft.com/office/officeart/2005/8/layout/vList3"/>
    <dgm:cxn modelId="{F109211F-40CB-4CC1-95BF-A9A9D6222FCB}" type="presOf" srcId="{FDC8A171-BCC6-426E-A018-B922BCEED86E}" destId="{EBEBDFFC-7A09-44FA-AB1A-BFCEC5EF41FF}" srcOrd="0" destOrd="0" presId="urn:microsoft.com/office/officeart/2005/8/layout/vList3"/>
    <dgm:cxn modelId="{05930CC8-3EDA-41C0-889D-9BFF17D38CF7}" type="presParOf" srcId="{199E5D1F-3446-40A5-882E-E74B4635ED2C}" destId="{6F18DA9D-A942-478D-8D2C-D3DA112D7461}" srcOrd="0" destOrd="0" presId="urn:microsoft.com/office/officeart/2005/8/layout/vList3"/>
    <dgm:cxn modelId="{C0BD8DEC-ACB5-4386-AF2A-8F792D425CD6}" type="presParOf" srcId="{6F18DA9D-A942-478D-8D2C-D3DA112D7461}" destId="{2BE7A1DC-D2E9-4EA1-B394-4BAD3042632D}" srcOrd="0" destOrd="0" presId="urn:microsoft.com/office/officeart/2005/8/layout/vList3"/>
    <dgm:cxn modelId="{5732966E-A40D-48A4-9D70-1C25C1E06E57}" type="presParOf" srcId="{6F18DA9D-A942-478D-8D2C-D3DA112D7461}" destId="{290843F7-B463-4285-B3C0-C640E215F290}" srcOrd="1" destOrd="0" presId="urn:microsoft.com/office/officeart/2005/8/layout/vList3"/>
    <dgm:cxn modelId="{2F0BC4BE-F204-490F-9108-14B89F0E543F}" type="presParOf" srcId="{199E5D1F-3446-40A5-882E-E74B4635ED2C}" destId="{EE514011-9EBC-4D87-9A61-08DC1974E684}" srcOrd="1" destOrd="0" presId="urn:microsoft.com/office/officeart/2005/8/layout/vList3"/>
    <dgm:cxn modelId="{A48B0574-6D10-4D3E-B18F-B5DC145E52E4}" type="presParOf" srcId="{199E5D1F-3446-40A5-882E-E74B4635ED2C}" destId="{2A64C32C-A761-49D9-BCD4-3C41A2D896CA}" srcOrd="2" destOrd="0" presId="urn:microsoft.com/office/officeart/2005/8/layout/vList3"/>
    <dgm:cxn modelId="{C8398328-9CAC-4C73-8DB5-CC6816BFABDD}" type="presParOf" srcId="{2A64C32C-A761-49D9-BCD4-3C41A2D896CA}" destId="{523DD6F0-82E1-4EE6-9A92-D24287D0FB84}" srcOrd="0" destOrd="0" presId="urn:microsoft.com/office/officeart/2005/8/layout/vList3"/>
    <dgm:cxn modelId="{D2565DE9-70AF-40FC-8876-0B9C83BB8820}" type="presParOf" srcId="{2A64C32C-A761-49D9-BCD4-3C41A2D896CA}" destId="{EBEBDFFC-7A09-44FA-AB1A-BFCEC5EF41FF}" srcOrd="1" destOrd="0" presId="urn:microsoft.com/office/officeart/2005/8/layout/vList3"/>
    <dgm:cxn modelId="{5CBA8DD0-9C37-48C7-83C6-118E409CD670}" type="presParOf" srcId="{199E5D1F-3446-40A5-882E-E74B4635ED2C}" destId="{C6477182-813E-4988-994F-0497AAA8625D}" srcOrd="3" destOrd="0" presId="urn:microsoft.com/office/officeart/2005/8/layout/vList3"/>
    <dgm:cxn modelId="{2EAC3A13-4D6C-4968-95AB-82BB86955940}" type="presParOf" srcId="{199E5D1F-3446-40A5-882E-E74B4635ED2C}" destId="{B932DB89-714E-45F5-A24E-F4B1F817E586}" srcOrd="4" destOrd="0" presId="urn:microsoft.com/office/officeart/2005/8/layout/vList3"/>
    <dgm:cxn modelId="{2FB2395D-DA55-4237-8C7C-ACD9BB8FFD83}" type="presParOf" srcId="{B932DB89-714E-45F5-A24E-F4B1F817E586}" destId="{BCFA8225-FA18-4FDA-BD08-24E71B38B1A6}" srcOrd="0" destOrd="0" presId="urn:microsoft.com/office/officeart/2005/8/layout/vList3"/>
    <dgm:cxn modelId="{08B600D2-A6F8-43DE-97C4-EC855AA126BD}" type="presParOf" srcId="{B932DB89-714E-45F5-A24E-F4B1F817E586}" destId="{8A14630F-1D4B-4BFF-A122-FB374B18CD19}" srcOrd="1" destOrd="0" presId="urn:microsoft.com/office/officeart/2005/8/layout/vList3"/>
    <dgm:cxn modelId="{58014B55-5149-40B5-8C54-17ABBB3E89EB}" type="presParOf" srcId="{199E5D1F-3446-40A5-882E-E74B4635ED2C}" destId="{1C064075-ED6F-41DA-ADA6-03457CC8B378}" srcOrd="5" destOrd="0" presId="urn:microsoft.com/office/officeart/2005/8/layout/vList3"/>
    <dgm:cxn modelId="{BC67AB7B-26D3-400D-89FF-7AB74FB3FF10}" type="presParOf" srcId="{199E5D1F-3446-40A5-882E-E74B4635ED2C}" destId="{AFDDE126-C7C3-46B7-A5E8-8A6F3563529E}" srcOrd="6" destOrd="0" presId="urn:microsoft.com/office/officeart/2005/8/layout/vList3"/>
    <dgm:cxn modelId="{1383B535-1724-4242-9015-D855D59C6C5C}" type="presParOf" srcId="{AFDDE126-C7C3-46B7-A5E8-8A6F3563529E}" destId="{6AE362B5-48BA-49B6-98F5-6B0BA87BEAD0}" srcOrd="0" destOrd="0" presId="urn:microsoft.com/office/officeart/2005/8/layout/vList3"/>
    <dgm:cxn modelId="{2367286D-5082-46DA-BBFF-63195E8D9AE4}" type="presParOf" srcId="{AFDDE126-C7C3-46B7-A5E8-8A6F3563529E}" destId="{E6AF2149-B582-465B-993A-F3AB1C3E22A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64C780-6761-4BBE-AC77-BB61A9EAE27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6E75F7-FD68-4202-8EB3-294E95FD4B8D}">
      <dgm:prSet/>
      <dgm:spPr/>
      <dgm:t>
        <a:bodyPr/>
        <a:lstStyle/>
        <a:p>
          <a:pPr rtl="0"/>
          <a:r>
            <a:rPr lang="ru-RU" smtClean="0"/>
            <a:t>Собрали команду</a:t>
          </a:r>
          <a:endParaRPr lang="ru-RU"/>
        </a:p>
      </dgm:t>
    </dgm:pt>
    <dgm:pt modelId="{2CFE1593-11C8-44F9-A09B-FEB9244AF608}" type="parTrans" cxnId="{05F73C80-A7DD-45E6-962E-BEECBC7A7AE2}">
      <dgm:prSet/>
      <dgm:spPr/>
      <dgm:t>
        <a:bodyPr/>
        <a:lstStyle/>
        <a:p>
          <a:endParaRPr lang="ru-RU"/>
        </a:p>
      </dgm:t>
    </dgm:pt>
    <dgm:pt modelId="{E839898E-2355-4971-912E-56BEEB53179A}" type="sibTrans" cxnId="{05F73C80-A7DD-45E6-962E-BEECBC7A7AE2}">
      <dgm:prSet/>
      <dgm:spPr/>
      <dgm:t>
        <a:bodyPr/>
        <a:lstStyle/>
        <a:p>
          <a:endParaRPr lang="ru-RU"/>
        </a:p>
      </dgm:t>
    </dgm:pt>
    <dgm:pt modelId="{AF3CD649-F0ED-4935-854A-1C3F951631BE}">
      <dgm:prSet/>
      <dgm:spPr/>
      <dgm:t>
        <a:bodyPr/>
        <a:lstStyle/>
        <a:p>
          <a:pPr rtl="0"/>
          <a:r>
            <a:rPr lang="ru-RU" smtClean="0"/>
            <a:t>Затронули актуальную проблему </a:t>
          </a:r>
          <a:endParaRPr lang="ru-RU"/>
        </a:p>
      </dgm:t>
    </dgm:pt>
    <dgm:pt modelId="{DEDD32BF-AEAE-4D27-BBD9-C3EB3EDC6C6D}" type="parTrans" cxnId="{7C0FCFAF-D677-4A1E-86B0-A0CA7AD15352}">
      <dgm:prSet/>
      <dgm:spPr/>
      <dgm:t>
        <a:bodyPr/>
        <a:lstStyle/>
        <a:p>
          <a:endParaRPr lang="ru-RU"/>
        </a:p>
      </dgm:t>
    </dgm:pt>
    <dgm:pt modelId="{E238DDEF-DEFB-425C-BFA4-D2D7575EDD5E}" type="sibTrans" cxnId="{7C0FCFAF-D677-4A1E-86B0-A0CA7AD15352}">
      <dgm:prSet/>
      <dgm:spPr/>
      <dgm:t>
        <a:bodyPr/>
        <a:lstStyle/>
        <a:p>
          <a:endParaRPr lang="ru-RU"/>
        </a:p>
      </dgm:t>
    </dgm:pt>
    <dgm:pt modelId="{ED6D8974-D431-44FC-8D7D-5F192A79A35F}">
      <dgm:prSet/>
      <dgm:spPr/>
      <dgm:t>
        <a:bodyPr/>
        <a:lstStyle/>
        <a:p>
          <a:pPr rtl="0"/>
          <a:r>
            <a:rPr lang="ru-RU" dirty="0" smtClean="0"/>
            <a:t>Наш проект принесет много пользы людям </a:t>
          </a:r>
          <a:endParaRPr lang="ru-RU" dirty="0"/>
        </a:p>
      </dgm:t>
    </dgm:pt>
    <dgm:pt modelId="{DC8CBA27-AE14-42F9-AB1F-6D3E0CD9C6A4}" type="parTrans" cxnId="{91FCBDF8-6118-4438-BA0F-E67A0881BDD6}">
      <dgm:prSet/>
      <dgm:spPr/>
      <dgm:t>
        <a:bodyPr/>
        <a:lstStyle/>
        <a:p>
          <a:endParaRPr lang="ru-RU"/>
        </a:p>
      </dgm:t>
    </dgm:pt>
    <dgm:pt modelId="{A92527B7-DA6E-4D73-AD11-D42115D753CB}" type="sibTrans" cxnId="{91FCBDF8-6118-4438-BA0F-E67A0881BDD6}">
      <dgm:prSet/>
      <dgm:spPr/>
      <dgm:t>
        <a:bodyPr/>
        <a:lstStyle/>
        <a:p>
          <a:endParaRPr lang="ru-RU"/>
        </a:p>
      </dgm:t>
    </dgm:pt>
    <dgm:pt modelId="{4229E570-5CF9-4C5C-AD2B-539DFE9FECD7}" type="pres">
      <dgm:prSet presAssocID="{5B64C780-6761-4BBE-AC77-BB61A9EAE2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EA3B21D-FEA4-4269-A2B7-69A1B50E74AF}" type="pres">
      <dgm:prSet presAssocID="{F96E75F7-FD68-4202-8EB3-294E95FD4B8D}" presName="composite" presStyleCnt="0"/>
      <dgm:spPr/>
    </dgm:pt>
    <dgm:pt modelId="{61DCD236-B757-4333-94B0-508CC3565184}" type="pres">
      <dgm:prSet presAssocID="{F96E75F7-FD68-4202-8EB3-294E95FD4B8D}" presName="LShape" presStyleLbl="alignNode1" presStyleIdx="0" presStyleCnt="5"/>
      <dgm:spPr/>
    </dgm:pt>
    <dgm:pt modelId="{26AE1F3B-1922-4BD1-BFA7-2AD393026E66}" type="pres">
      <dgm:prSet presAssocID="{F96E75F7-FD68-4202-8EB3-294E95FD4B8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F6755-AF9D-48FC-B697-C906BA8323FC}" type="pres">
      <dgm:prSet presAssocID="{F96E75F7-FD68-4202-8EB3-294E95FD4B8D}" presName="Triangle" presStyleLbl="alignNode1" presStyleIdx="1" presStyleCnt="5"/>
      <dgm:spPr/>
    </dgm:pt>
    <dgm:pt modelId="{9BFCD22B-AB26-4599-8E3E-B98EBFA2C824}" type="pres">
      <dgm:prSet presAssocID="{E839898E-2355-4971-912E-56BEEB53179A}" presName="sibTrans" presStyleCnt="0"/>
      <dgm:spPr/>
    </dgm:pt>
    <dgm:pt modelId="{EF02EBDC-4177-4517-935C-181D7A3DAC01}" type="pres">
      <dgm:prSet presAssocID="{E839898E-2355-4971-912E-56BEEB53179A}" presName="space" presStyleCnt="0"/>
      <dgm:spPr/>
    </dgm:pt>
    <dgm:pt modelId="{EAF98DB1-1DF4-4BF0-A001-671F4BEF5B1B}" type="pres">
      <dgm:prSet presAssocID="{AF3CD649-F0ED-4935-854A-1C3F951631BE}" presName="composite" presStyleCnt="0"/>
      <dgm:spPr/>
    </dgm:pt>
    <dgm:pt modelId="{A926EFB3-7293-429B-AC5F-47CAD3AFB83C}" type="pres">
      <dgm:prSet presAssocID="{AF3CD649-F0ED-4935-854A-1C3F951631BE}" presName="LShape" presStyleLbl="alignNode1" presStyleIdx="2" presStyleCnt="5"/>
      <dgm:spPr/>
    </dgm:pt>
    <dgm:pt modelId="{6F6E6901-2475-40F1-AA51-03654529656B}" type="pres">
      <dgm:prSet presAssocID="{AF3CD649-F0ED-4935-854A-1C3F951631B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2FC44-E785-4662-B68A-4A5CFAE3377C}" type="pres">
      <dgm:prSet presAssocID="{AF3CD649-F0ED-4935-854A-1C3F951631BE}" presName="Triangle" presStyleLbl="alignNode1" presStyleIdx="3" presStyleCnt="5"/>
      <dgm:spPr/>
    </dgm:pt>
    <dgm:pt modelId="{FAE7F633-B9EF-43D9-9997-1853BE234767}" type="pres">
      <dgm:prSet presAssocID="{E238DDEF-DEFB-425C-BFA4-D2D7575EDD5E}" presName="sibTrans" presStyleCnt="0"/>
      <dgm:spPr/>
    </dgm:pt>
    <dgm:pt modelId="{711E5FDA-2E62-4CDF-B5D3-6D81A99A15E4}" type="pres">
      <dgm:prSet presAssocID="{E238DDEF-DEFB-425C-BFA4-D2D7575EDD5E}" presName="space" presStyleCnt="0"/>
      <dgm:spPr/>
    </dgm:pt>
    <dgm:pt modelId="{D147F3C0-39E8-426C-92C4-56C1AFA53BC1}" type="pres">
      <dgm:prSet presAssocID="{ED6D8974-D431-44FC-8D7D-5F192A79A35F}" presName="composite" presStyleCnt="0"/>
      <dgm:spPr/>
    </dgm:pt>
    <dgm:pt modelId="{BC88C53D-6C8E-4753-BD47-B80548FEF6A9}" type="pres">
      <dgm:prSet presAssocID="{ED6D8974-D431-44FC-8D7D-5F192A79A35F}" presName="LShape" presStyleLbl="alignNode1" presStyleIdx="4" presStyleCnt="5"/>
      <dgm:spPr/>
    </dgm:pt>
    <dgm:pt modelId="{B9DD590D-4AE4-49B0-9F29-03C1372BBCD6}" type="pres">
      <dgm:prSet presAssocID="{ED6D8974-D431-44FC-8D7D-5F192A79A35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F9A837-6BC6-4DCE-9778-8D5FD7EA796E}" type="presOf" srcId="{AF3CD649-F0ED-4935-854A-1C3F951631BE}" destId="{6F6E6901-2475-40F1-AA51-03654529656B}" srcOrd="0" destOrd="0" presId="urn:microsoft.com/office/officeart/2009/3/layout/StepUpProcess"/>
    <dgm:cxn modelId="{91FCBDF8-6118-4438-BA0F-E67A0881BDD6}" srcId="{5B64C780-6761-4BBE-AC77-BB61A9EAE279}" destId="{ED6D8974-D431-44FC-8D7D-5F192A79A35F}" srcOrd="2" destOrd="0" parTransId="{DC8CBA27-AE14-42F9-AB1F-6D3E0CD9C6A4}" sibTransId="{A92527B7-DA6E-4D73-AD11-D42115D753CB}"/>
    <dgm:cxn modelId="{05F73C80-A7DD-45E6-962E-BEECBC7A7AE2}" srcId="{5B64C780-6761-4BBE-AC77-BB61A9EAE279}" destId="{F96E75F7-FD68-4202-8EB3-294E95FD4B8D}" srcOrd="0" destOrd="0" parTransId="{2CFE1593-11C8-44F9-A09B-FEB9244AF608}" sibTransId="{E839898E-2355-4971-912E-56BEEB53179A}"/>
    <dgm:cxn modelId="{3EB44905-571D-4EB2-B4DF-62C0F792510C}" type="presOf" srcId="{5B64C780-6761-4BBE-AC77-BB61A9EAE279}" destId="{4229E570-5CF9-4C5C-AD2B-539DFE9FECD7}" srcOrd="0" destOrd="0" presId="urn:microsoft.com/office/officeart/2009/3/layout/StepUpProcess"/>
    <dgm:cxn modelId="{AD72ADA9-E099-44A9-A02C-21AD6FAF8873}" type="presOf" srcId="{F96E75F7-FD68-4202-8EB3-294E95FD4B8D}" destId="{26AE1F3B-1922-4BD1-BFA7-2AD393026E66}" srcOrd="0" destOrd="0" presId="urn:microsoft.com/office/officeart/2009/3/layout/StepUpProcess"/>
    <dgm:cxn modelId="{C10D20AD-18FA-4A74-9004-1D1FAF920177}" type="presOf" srcId="{ED6D8974-D431-44FC-8D7D-5F192A79A35F}" destId="{B9DD590D-4AE4-49B0-9F29-03C1372BBCD6}" srcOrd="0" destOrd="0" presId="urn:microsoft.com/office/officeart/2009/3/layout/StepUpProcess"/>
    <dgm:cxn modelId="{7C0FCFAF-D677-4A1E-86B0-A0CA7AD15352}" srcId="{5B64C780-6761-4BBE-AC77-BB61A9EAE279}" destId="{AF3CD649-F0ED-4935-854A-1C3F951631BE}" srcOrd="1" destOrd="0" parTransId="{DEDD32BF-AEAE-4D27-BBD9-C3EB3EDC6C6D}" sibTransId="{E238DDEF-DEFB-425C-BFA4-D2D7575EDD5E}"/>
    <dgm:cxn modelId="{9D0DB052-2CA6-4EA0-A37B-862D8F910FF9}" type="presParOf" srcId="{4229E570-5CF9-4C5C-AD2B-539DFE9FECD7}" destId="{BEA3B21D-FEA4-4269-A2B7-69A1B50E74AF}" srcOrd="0" destOrd="0" presId="urn:microsoft.com/office/officeart/2009/3/layout/StepUpProcess"/>
    <dgm:cxn modelId="{DA6CD60F-4DB5-418D-92FC-8BC2BA2F309C}" type="presParOf" srcId="{BEA3B21D-FEA4-4269-A2B7-69A1B50E74AF}" destId="{61DCD236-B757-4333-94B0-508CC3565184}" srcOrd="0" destOrd="0" presId="urn:microsoft.com/office/officeart/2009/3/layout/StepUpProcess"/>
    <dgm:cxn modelId="{91707D44-5862-46B1-B494-90B41D8A6D15}" type="presParOf" srcId="{BEA3B21D-FEA4-4269-A2B7-69A1B50E74AF}" destId="{26AE1F3B-1922-4BD1-BFA7-2AD393026E66}" srcOrd="1" destOrd="0" presId="urn:microsoft.com/office/officeart/2009/3/layout/StepUpProcess"/>
    <dgm:cxn modelId="{9062AC3E-0E3F-4010-976F-B664AE0C0187}" type="presParOf" srcId="{BEA3B21D-FEA4-4269-A2B7-69A1B50E74AF}" destId="{ECDF6755-AF9D-48FC-B697-C906BA8323FC}" srcOrd="2" destOrd="0" presId="urn:microsoft.com/office/officeart/2009/3/layout/StepUpProcess"/>
    <dgm:cxn modelId="{0EBD98E1-1B62-461F-A277-E60166A60C1F}" type="presParOf" srcId="{4229E570-5CF9-4C5C-AD2B-539DFE9FECD7}" destId="{9BFCD22B-AB26-4599-8E3E-B98EBFA2C824}" srcOrd="1" destOrd="0" presId="urn:microsoft.com/office/officeart/2009/3/layout/StepUpProcess"/>
    <dgm:cxn modelId="{583F9892-D154-4BF5-ADC8-F080768DE2B6}" type="presParOf" srcId="{9BFCD22B-AB26-4599-8E3E-B98EBFA2C824}" destId="{EF02EBDC-4177-4517-935C-181D7A3DAC01}" srcOrd="0" destOrd="0" presId="urn:microsoft.com/office/officeart/2009/3/layout/StepUpProcess"/>
    <dgm:cxn modelId="{7FBE486E-38F5-4F66-AC90-F315D87E4851}" type="presParOf" srcId="{4229E570-5CF9-4C5C-AD2B-539DFE9FECD7}" destId="{EAF98DB1-1DF4-4BF0-A001-671F4BEF5B1B}" srcOrd="2" destOrd="0" presId="urn:microsoft.com/office/officeart/2009/3/layout/StepUpProcess"/>
    <dgm:cxn modelId="{ED22C985-5F1D-4FCE-9AE6-E1DBDF5102FD}" type="presParOf" srcId="{EAF98DB1-1DF4-4BF0-A001-671F4BEF5B1B}" destId="{A926EFB3-7293-429B-AC5F-47CAD3AFB83C}" srcOrd="0" destOrd="0" presId="urn:microsoft.com/office/officeart/2009/3/layout/StepUpProcess"/>
    <dgm:cxn modelId="{74A9E29A-1688-4B1D-B9DD-EC2AFF6E2441}" type="presParOf" srcId="{EAF98DB1-1DF4-4BF0-A001-671F4BEF5B1B}" destId="{6F6E6901-2475-40F1-AA51-03654529656B}" srcOrd="1" destOrd="0" presId="urn:microsoft.com/office/officeart/2009/3/layout/StepUpProcess"/>
    <dgm:cxn modelId="{686618CD-E403-4B52-B1ED-8AFF82A956B9}" type="presParOf" srcId="{EAF98DB1-1DF4-4BF0-A001-671F4BEF5B1B}" destId="{ABD2FC44-E785-4662-B68A-4A5CFAE3377C}" srcOrd="2" destOrd="0" presId="urn:microsoft.com/office/officeart/2009/3/layout/StepUpProcess"/>
    <dgm:cxn modelId="{5FF95419-9C0B-48A4-80CD-D4F8D6F49363}" type="presParOf" srcId="{4229E570-5CF9-4C5C-AD2B-539DFE9FECD7}" destId="{FAE7F633-B9EF-43D9-9997-1853BE234767}" srcOrd="3" destOrd="0" presId="urn:microsoft.com/office/officeart/2009/3/layout/StepUpProcess"/>
    <dgm:cxn modelId="{85A76657-FC8F-4499-BD5C-9ECAA7F9659C}" type="presParOf" srcId="{FAE7F633-B9EF-43D9-9997-1853BE234767}" destId="{711E5FDA-2E62-4CDF-B5D3-6D81A99A15E4}" srcOrd="0" destOrd="0" presId="urn:microsoft.com/office/officeart/2009/3/layout/StepUpProcess"/>
    <dgm:cxn modelId="{CA113B08-A4FA-48B7-A3B4-C2486FD2F052}" type="presParOf" srcId="{4229E570-5CF9-4C5C-AD2B-539DFE9FECD7}" destId="{D147F3C0-39E8-426C-92C4-56C1AFA53BC1}" srcOrd="4" destOrd="0" presId="urn:microsoft.com/office/officeart/2009/3/layout/StepUpProcess"/>
    <dgm:cxn modelId="{E17E5E95-AEAB-4A78-8CF9-FD8EF217D011}" type="presParOf" srcId="{D147F3C0-39E8-426C-92C4-56C1AFA53BC1}" destId="{BC88C53D-6C8E-4753-BD47-B80548FEF6A9}" srcOrd="0" destOrd="0" presId="urn:microsoft.com/office/officeart/2009/3/layout/StepUpProcess"/>
    <dgm:cxn modelId="{4ED65988-742D-4C02-917C-6FD604CBE984}" type="presParOf" srcId="{D147F3C0-39E8-426C-92C4-56C1AFA53BC1}" destId="{B9DD590D-4AE4-49B0-9F29-03C1372BBCD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BF5E1-58E7-4B4F-A17A-7616DED83CAC}">
      <dsp:nvSpPr>
        <dsp:cNvPr id="0" name=""/>
        <dsp:cNvSpPr/>
      </dsp:nvSpPr>
      <dsp:spPr>
        <a:xfrm>
          <a:off x="0" y="1582069"/>
          <a:ext cx="10573407" cy="210942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B7DB1-8E73-4BA9-B814-585DDE1B47A6}">
      <dsp:nvSpPr>
        <dsp:cNvPr id="0" name=""/>
        <dsp:cNvSpPr/>
      </dsp:nvSpPr>
      <dsp:spPr>
        <a:xfrm>
          <a:off x="4762" y="0"/>
          <a:ext cx="2290732" cy="2109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Сформировать отряд из добровольцев </a:t>
          </a:r>
          <a:endParaRPr lang="ru-RU" sz="1800" kern="1200" dirty="0"/>
        </a:p>
      </dsp:txBody>
      <dsp:txXfrm>
        <a:off x="4762" y="0"/>
        <a:ext cx="2290732" cy="2109426"/>
      </dsp:txXfrm>
    </dsp:sp>
    <dsp:sp modelId="{E603B0AC-E05A-4BC0-AB78-364C90766B8E}">
      <dsp:nvSpPr>
        <dsp:cNvPr id="0" name=""/>
        <dsp:cNvSpPr/>
      </dsp:nvSpPr>
      <dsp:spPr>
        <a:xfrm>
          <a:off x="886450" y="2373104"/>
          <a:ext cx="527356" cy="5273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42013-5A10-496B-A68E-812EB85395CD}">
      <dsp:nvSpPr>
        <dsp:cNvPr id="0" name=""/>
        <dsp:cNvSpPr/>
      </dsp:nvSpPr>
      <dsp:spPr>
        <a:xfrm>
          <a:off x="2410032" y="3164139"/>
          <a:ext cx="2290732" cy="2109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Собрать информацию по оказанию </a:t>
          </a:r>
          <a:r>
            <a:rPr lang="ru-RU" sz="1800" kern="1200" dirty="0" smtClean="0"/>
            <a:t>помощи</a:t>
          </a:r>
          <a:endParaRPr lang="ru-RU" sz="1800" kern="1200" dirty="0"/>
        </a:p>
      </dsp:txBody>
      <dsp:txXfrm>
        <a:off x="2410032" y="3164139"/>
        <a:ext cx="2290732" cy="2109426"/>
      </dsp:txXfrm>
    </dsp:sp>
    <dsp:sp modelId="{E2CB165E-F8D7-460B-896E-2312DA467377}">
      <dsp:nvSpPr>
        <dsp:cNvPr id="0" name=""/>
        <dsp:cNvSpPr/>
      </dsp:nvSpPr>
      <dsp:spPr>
        <a:xfrm>
          <a:off x="3291720" y="2373104"/>
          <a:ext cx="527356" cy="5273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4C42E-B0B9-42F2-9909-96E370A60DE4}">
      <dsp:nvSpPr>
        <dsp:cNvPr id="0" name=""/>
        <dsp:cNvSpPr/>
      </dsp:nvSpPr>
      <dsp:spPr>
        <a:xfrm>
          <a:off x="4815301" y="0"/>
          <a:ext cx="2290732" cy="2109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Вовлечение наибольшего количества учащихся в деятельность волонтёрского движения</a:t>
          </a:r>
          <a:endParaRPr lang="ru-RU" sz="1800" kern="1200" dirty="0"/>
        </a:p>
      </dsp:txBody>
      <dsp:txXfrm>
        <a:off x="4815301" y="0"/>
        <a:ext cx="2290732" cy="2109426"/>
      </dsp:txXfrm>
    </dsp:sp>
    <dsp:sp modelId="{73629AE4-D678-4247-91A2-AB4606DCC774}">
      <dsp:nvSpPr>
        <dsp:cNvPr id="0" name=""/>
        <dsp:cNvSpPr/>
      </dsp:nvSpPr>
      <dsp:spPr>
        <a:xfrm>
          <a:off x="5696989" y="2373104"/>
          <a:ext cx="527356" cy="5273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87652-7246-414D-AD39-737E27D4EC7D}">
      <dsp:nvSpPr>
        <dsp:cNvPr id="0" name=""/>
        <dsp:cNvSpPr/>
      </dsp:nvSpPr>
      <dsp:spPr>
        <a:xfrm>
          <a:off x="7220570" y="3164139"/>
          <a:ext cx="2290732" cy="2109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Формирование ценностного отношения обучающихся к милосердию, доброте, бескорыстию, </a:t>
          </a:r>
          <a:r>
            <a:rPr lang="ru-RU" sz="1800" kern="1200" dirty="0" smtClean="0"/>
            <a:t>добровольчеству</a:t>
          </a:r>
          <a:endParaRPr lang="ru-RU" sz="1800" kern="1200" dirty="0"/>
        </a:p>
      </dsp:txBody>
      <dsp:txXfrm>
        <a:off x="7220570" y="3164139"/>
        <a:ext cx="2290732" cy="2109426"/>
      </dsp:txXfrm>
    </dsp:sp>
    <dsp:sp modelId="{CB19F956-B334-4028-B98B-8DD8D8BFE84B}">
      <dsp:nvSpPr>
        <dsp:cNvPr id="0" name=""/>
        <dsp:cNvSpPr/>
      </dsp:nvSpPr>
      <dsp:spPr>
        <a:xfrm>
          <a:off x="8102258" y="2373104"/>
          <a:ext cx="527356" cy="5273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843F7-B463-4285-B3C0-C640E215F290}">
      <dsp:nvSpPr>
        <dsp:cNvPr id="0" name=""/>
        <dsp:cNvSpPr/>
      </dsp:nvSpPr>
      <dsp:spPr>
        <a:xfrm rot="10800000">
          <a:off x="1811063" y="1544"/>
          <a:ext cx="6238303" cy="9590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13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• Дети, находящиеся в трудной жизненной ситуации.</a:t>
          </a:r>
          <a:endParaRPr lang="ru-RU" sz="2600" kern="1200"/>
        </a:p>
      </dsp:txBody>
      <dsp:txXfrm rot="10800000">
        <a:off x="2050824" y="1544"/>
        <a:ext cx="5998542" cy="959046"/>
      </dsp:txXfrm>
    </dsp:sp>
    <dsp:sp modelId="{2BE7A1DC-D2E9-4EA1-B394-4BAD3042632D}">
      <dsp:nvSpPr>
        <dsp:cNvPr id="0" name=""/>
        <dsp:cNvSpPr/>
      </dsp:nvSpPr>
      <dsp:spPr>
        <a:xfrm>
          <a:off x="1331540" y="1544"/>
          <a:ext cx="959046" cy="95904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EBDFFC-7A09-44FA-AB1A-BFCEC5EF41FF}">
      <dsp:nvSpPr>
        <dsp:cNvPr id="0" name=""/>
        <dsp:cNvSpPr/>
      </dsp:nvSpPr>
      <dsp:spPr>
        <a:xfrm rot="10800000">
          <a:off x="1811063" y="1246874"/>
          <a:ext cx="6238303" cy="9590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13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• Пожилые люди;</a:t>
          </a:r>
          <a:endParaRPr lang="ru-RU" sz="2600" kern="1200"/>
        </a:p>
      </dsp:txBody>
      <dsp:txXfrm rot="10800000">
        <a:off x="2050824" y="1246874"/>
        <a:ext cx="5998542" cy="959046"/>
      </dsp:txXfrm>
    </dsp:sp>
    <dsp:sp modelId="{523DD6F0-82E1-4EE6-9A92-D24287D0FB84}">
      <dsp:nvSpPr>
        <dsp:cNvPr id="0" name=""/>
        <dsp:cNvSpPr/>
      </dsp:nvSpPr>
      <dsp:spPr>
        <a:xfrm>
          <a:off x="1331540" y="1246874"/>
          <a:ext cx="959046" cy="95904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4630F-1D4B-4BFF-A122-FB374B18CD19}">
      <dsp:nvSpPr>
        <dsp:cNvPr id="0" name=""/>
        <dsp:cNvSpPr/>
      </dsp:nvSpPr>
      <dsp:spPr>
        <a:xfrm rot="10800000">
          <a:off x="1811063" y="2492203"/>
          <a:ext cx="6238303" cy="9590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13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• Одинокие пенсионеры;</a:t>
          </a:r>
          <a:endParaRPr lang="ru-RU" sz="2600" kern="1200"/>
        </a:p>
      </dsp:txBody>
      <dsp:txXfrm rot="10800000">
        <a:off x="2050824" y="2492203"/>
        <a:ext cx="5998542" cy="959046"/>
      </dsp:txXfrm>
    </dsp:sp>
    <dsp:sp modelId="{BCFA8225-FA18-4FDA-BD08-24E71B38B1A6}">
      <dsp:nvSpPr>
        <dsp:cNvPr id="0" name=""/>
        <dsp:cNvSpPr/>
      </dsp:nvSpPr>
      <dsp:spPr>
        <a:xfrm>
          <a:off x="1319111" y="2523736"/>
          <a:ext cx="959046" cy="95904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AF2149-B582-465B-993A-F3AB1C3E22A9}">
      <dsp:nvSpPr>
        <dsp:cNvPr id="0" name=""/>
        <dsp:cNvSpPr/>
      </dsp:nvSpPr>
      <dsp:spPr>
        <a:xfrm rot="10800000">
          <a:off x="1811063" y="3737532"/>
          <a:ext cx="6238303" cy="9590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13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• Люди с ограниченными возможностями (инвалиды).</a:t>
          </a:r>
          <a:endParaRPr lang="ru-RU" sz="2600" kern="1200"/>
        </a:p>
      </dsp:txBody>
      <dsp:txXfrm rot="10800000">
        <a:off x="2050824" y="3737532"/>
        <a:ext cx="5998542" cy="959046"/>
      </dsp:txXfrm>
    </dsp:sp>
    <dsp:sp modelId="{6AE362B5-48BA-49B6-98F5-6B0BA87BEAD0}">
      <dsp:nvSpPr>
        <dsp:cNvPr id="0" name=""/>
        <dsp:cNvSpPr/>
      </dsp:nvSpPr>
      <dsp:spPr>
        <a:xfrm>
          <a:off x="1331540" y="3737532"/>
          <a:ext cx="959046" cy="959046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CD236-B757-4333-94B0-508CC3565184}">
      <dsp:nvSpPr>
        <dsp:cNvPr id="0" name=""/>
        <dsp:cNvSpPr/>
      </dsp:nvSpPr>
      <dsp:spPr>
        <a:xfrm rot="5400000">
          <a:off x="1244569" y="1015868"/>
          <a:ext cx="1752922" cy="291682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E1F3B-1922-4BD1-BFA7-2AD393026E66}">
      <dsp:nvSpPr>
        <dsp:cNvPr id="0" name=""/>
        <dsp:cNvSpPr/>
      </dsp:nvSpPr>
      <dsp:spPr>
        <a:xfrm>
          <a:off x="951962" y="1887370"/>
          <a:ext cx="2633325" cy="2308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Собрали команду</a:t>
          </a:r>
          <a:endParaRPr lang="ru-RU" sz="2900" kern="1200"/>
        </a:p>
      </dsp:txBody>
      <dsp:txXfrm>
        <a:off x="951962" y="1887370"/>
        <a:ext cx="2633325" cy="2308263"/>
      </dsp:txXfrm>
    </dsp:sp>
    <dsp:sp modelId="{ECDF6755-AF9D-48FC-B697-C906BA8323FC}">
      <dsp:nvSpPr>
        <dsp:cNvPr id="0" name=""/>
        <dsp:cNvSpPr/>
      </dsp:nvSpPr>
      <dsp:spPr>
        <a:xfrm>
          <a:off x="3088434" y="801128"/>
          <a:ext cx="496853" cy="49685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6EFB3-7293-429B-AC5F-47CAD3AFB83C}">
      <dsp:nvSpPr>
        <dsp:cNvPr id="0" name=""/>
        <dsp:cNvSpPr/>
      </dsp:nvSpPr>
      <dsp:spPr>
        <a:xfrm rot="5400000">
          <a:off x="4468273" y="218159"/>
          <a:ext cx="1752922" cy="291682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E6901-2475-40F1-AA51-03654529656B}">
      <dsp:nvSpPr>
        <dsp:cNvPr id="0" name=""/>
        <dsp:cNvSpPr/>
      </dsp:nvSpPr>
      <dsp:spPr>
        <a:xfrm>
          <a:off x="4175667" y="1089661"/>
          <a:ext cx="2633325" cy="2308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Затронули актуальную проблему </a:t>
          </a:r>
          <a:endParaRPr lang="ru-RU" sz="2900" kern="1200"/>
        </a:p>
      </dsp:txBody>
      <dsp:txXfrm>
        <a:off x="4175667" y="1089661"/>
        <a:ext cx="2633325" cy="2308263"/>
      </dsp:txXfrm>
    </dsp:sp>
    <dsp:sp modelId="{ABD2FC44-E785-4662-B68A-4A5CFAE3377C}">
      <dsp:nvSpPr>
        <dsp:cNvPr id="0" name=""/>
        <dsp:cNvSpPr/>
      </dsp:nvSpPr>
      <dsp:spPr>
        <a:xfrm>
          <a:off x="6312138" y="3419"/>
          <a:ext cx="496853" cy="49685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8C53D-6C8E-4753-BD47-B80548FEF6A9}">
      <dsp:nvSpPr>
        <dsp:cNvPr id="0" name=""/>
        <dsp:cNvSpPr/>
      </dsp:nvSpPr>
      <dsp:spPr>
        <a:xfrm rot="5400000">
          <a:off x="7691977" y="-579549"/>
          <a:ext cx="1752922" cy="291682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D590D-4AE4-49B0-9F29-03C1372BBCD6}">
      <dsp:nvSpPr>
        <dsp:cNvPr id="0" name=""/>
        <dsp:cNvSpPr/>
      </dsp:nvSpPr>
      <dsp:spPr>
        <a:xfrm>
          <a:off x="7399371" y="291952"/>
          <a:ext cx="2633325" cy="2308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Наш проект принесет много пользы людям </a:t>
          </a:r>
          <a:endParaRPr lang="ru-RU" sz="2900" kern="1200" dirty="0"/>
        </a:p>
      </dsp:txBody>
      <dsp:txXfrm>
        <a:off x="7399371" y="291952"/>
        <a:ext cx="2633325" cy="2308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8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73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7734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64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202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86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09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52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88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90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4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38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8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64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8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97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FD3E-B3F9-4A62-A1AB-FB73FBA67E6F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DF2A6A-B7BA-4389-81A4-ED0689400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2409" y="712270"/>
            <a:ext cx="7883090" cy="3195587"/>
          </a:xfrm>
        </p:spPr>
        <p:txBody>
          <a:bodyPr>
            <a:normAutofit/>
          </a:bodyPr>
          <a:lstStyle/>
          <a:p>
            <a:r>
              <a:rPr lang="ru-RU" dirty="0" smtClean="0"/>
              <a:t>Социальный проект на тему рожденные </a:t>
            </a:r>
            <a:r>
              <a:rPr lang="ru-RU" dirty="0"/>
              <a:t> </a:t>
            </a:r>
            <a:r>
              <a:rPr lang="ru-RU" dirty="0" smtClean="0"/>
              <a:t>помогать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98979" y="3907857"/>
            <a:ext cx="4288221" cy="2281187"/>
          </a:xfrm>
        </p:spPr>
        <p:txBody>
          <a:bodyPr>
            <a:normAutofit/>
          </a:bodyPr>
          <a:lstStyle/>
          <a:p>
            <a:pPr lvl="0" algn="r">
              <a:buClr>
                <a:srgbClr val="90C226"/>
              </a:buClr>
              <a:buSzPct val="80000"/>
            </a:pPr>
            <a:r>
              <a:rPr lang="ru-RU" dirty="0" smtClean="0">
                <a:solidFill>
                  <a:schemeClr val="tx1"/>
                </a:solidFill>
                <a:latin typeface="Trebuchet MS" panose="020B0603020202020204"/>
              </a:rPr>
              <a:t>Выполнила обучающаяся</a:t>
            </a:r>
            <a:endParaRPr lang="ru-RU" dirty="0">
              <a:solidFill>
                <a:schemeClr val="tx1"/>
              </a:solidFill>
              <a:latin typeface="Trebuchet MS" panose="020B0603020202020204"/>
            </a:endParaRPr>
          </a:p>
          <a:p>
            <a:pPr lvl="0" algn="r">
              <a:buClr>
                <a:srgbClr val="90C226"/>
              </a:buClr>
              <a:buSzPct val="80000"/>
            </a:pPr>
            <a:r>
              <a:rPr lang="en-US" dirty="0">
                <a:solidFill>
                  <a:schemeClr val="tx1"/>
                </a:solidFill>
                <a:latin typeface="Trebuchet MS" panose="020B0603020202020204"/>
              </a:rPr>
              <a:t>10 </a:t>
            </a:r>
            <a:r>
              <a:rPr lang="ru-RU" dirty="0">
                <a:solidFill>
                  <a:schemeClr val="tx1"/>
                </a:solidFill>
                <a:latin typeface="Trebuchet MS" panose="020B0603020202020204"/>
              </a:rPr>
              <a:t>класса МОБУ Гимназия </a:t>
            </a:r>
            <a:r>
              <a:rPr lang="en-US" dirty="0">
                <a:solidFill>
                  <a:schemeClr val="tx1"/>
                </a:solidFill>
                <a:latin typeface="Trebuchet MS" panose="020B0603020202020204"/>
              </a:rPr>
              <a:t>2 </a:t>
            </a:r>
            <a:endParaRPr lang="ru-RU" dirty="0">
              <a:solidFill>
                <a:schemeClr val="tx1"/>
              </a:solidFill>
              <a:latin typeface="Trebuchet MS" panose="020B0603020202020204"/>
            </a:endParaRPr>
          </a:p>
          <a:p>
            <a:pPr lvl="0" algn="r"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rebuchet MS" panose="020B0603020202020204"/>
              </a:rPr>
              <a:t>С. Бураево</a:t>
            </a:r>
            <a:r>
              <a:rPr lang="en-US" dirty="0">
                <a:solidFill>
                  <a:schemeClr val="tx1"/>
                </a:solidFill>
                <a:latin typeface="Trebuchet MS" panose="020B0603020202020204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rebuchet MS" panose="020B0603020202020204"/>
              </a:rPr>
              <a:t>Ахметзянова</a:t>
            </a:r>
            <a:r>
              <a:rPr lang="ru-RU" dirty="0">
                <a:solidFill>
                  <a:schemeClr val="tx1"/>
                </a:solidFill>
                <a:latin typeface="Trebuchet MS" panose="020B0603020202020204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rebuchet MS" panose="020B0603020202020204"/>
              </a:rPr>
              <a:t>Жасмин Наставник</a:t>
            </a:r>
            <a:r>
              <a:rPr lang="en-US" dirty="0" smtClean="0">
                <a:solidFill>
                  <a:schemeClr val="tx1"/>
                </a:solidFill>
                <a:latin typeface="Trebuchet MS" panose="020B0603020202020204"/>
              </a:rPr>
              <a:t>:</a:t>
            </a:r>
            <a:r>
              <a:rPr lang="ru-RU" dirty="0" smtClean="0">
                <a:solidFill>
                  <a:schemeClr val="tx1"/>
                </a:solidFill>
                <a:latin typeface="Trebuchet MS" panose="020B0603020202020204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rebuchet MS" panose="020B0603020202020204"/>
              </a:rPr>
              <a:t>Шаймухаметова</a:t>
            </a:r>
            <a:r>
              <a:rPr lang="ru-RU" dirty="0" smtClean="0">
                <a:solidFill>
                  <a:schemeClr val="tx1"/>
                </a:solidFill>
                <a:latin typeface="Trebuchet MS" panose="020B0603020202020204"/>
              </a:rPr>
              <a:t> Гузель </a:t>
            </a:r>
            <a:r>
              <a:rPr lang="ru-RU" dirty="0" err="1" smtClean="0">
                <a:solidFill>
                  <a:schemeClr val="tx1"/>
                </a:solidFill>
                <a:latin typeface="Trebuchet MS" panose="020B0603020202020204"/>
              </a:rPr>
              <a:t>Фанусовна</a:t>
            </a:r>
            <a:r>
              <a:rPr lang="ru-RU" dirty="0" smtClean="0">
                <a:solidFill>
                  <a:schemeClr val="tx1"/>
                </a:solidFill>
                <a:latin typeface="Trebuchet MS" panose="020B0603020202020204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01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1812" y="0"/>
            <a:ext cx="5332397" cy="165554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Что такое </a:t>
            </a:r>
            <a:r>
              <a:rPr lang="ru-RU" sz="4800" dirty="0" err="1" smtClean="0"/>
              <a:t>волонтерство</a:t>
            </a:r>
            <a:r>
              <a:rPr lang="ru-RU" sz="4800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1436220" y="1655544"/>
            <a:ext cx="4769391" cy="4800600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Волонтерство</a:t>
            </a:r>
            <a:r>
              <a:rPr lang="ru-RU" sz="3200" b="1" dirty="0" smtClean="0"/>
              <a:t> </a:t>
            </a:r>
            <a:r>
              <a:rPr lang="ru-RU" sz="3200" dirty="0" smtClean="0"/>
              <a:t>–</a:t>
            </a:r>
            <a:r>
              <a:rPr lang="ru-RU" sz="3200" b="1" dirty="0" smtClean="0"/>
              <a:t>это</a:t>
            </a:r>
            <a:r>
              <a:rPr lang="ru-RU" sz="3200" dirty="0"/>
              <a:t> </a:t>
            </a:r>
            <a:r>
              <a:rPr lang="ru-RU" sz="3200" b="1" dirty="0" smtClean="0"/>
              <a:t>деятельность</a:t>
            </a:r>
            <a:r>
              <a:rPr lang="ru-RU" sz="3200" dirty="0" smtClean="0"/>
              <a:t>, совершаемая </a:t>
            </a:r>
            <a:r>
              <a:rPr lang="ru-RU" sz="3200" dirty="0"/>
              <a:t>добровольно на благо общества или отдельных социальных групп, без расчета на вознаграждение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1" b="3381"/>
          <a:stretch>
            <a:fillRect/>
          </a:stretch>
        </p:blipFill>
        <p:spPr>
          <a:xfrm>
            <a:off x="6293131" y="1933903"/>
            <a:ext cx="5583630" cy="3894345"/>
          </a:xfrm>
        </p:spPr>
      </p:pic>
    </p:spTree>
    <p:extLst>
      <p:ext uri="{BB962C8B-B14F-4D97-AF65-F5344CB8AC3E}">
        <p14:creationId xmlns:p14="http://schemas.microsoft.com/office/powerpoint/2010/main" val="261427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9821" y="451945"/>
            <a:ext cx="9654792" cy="2252753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Цель </a:t>
            </a:r>
            <a:r>
              <a:rPr lang="ru-RU" sz="4400" dirty="0" smtClean="0"/>
              <a:t>проекта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234" y="1849821"/>
            <a:ext cx="10758379" cy="326250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Формирование </a:t>
            </a:r>
            <a:r>
              <a:rPr lang="ru-RU" sz="2800" dirty="0"/>
              <a:t>у детей и молодежи активной жизненной и гражданской позиции, и привлечение учеников к участию в благотворительности</a:t>
            </a:r>
          </a:p>
          <a:p>
            <a:r>
              <a:rPr lang="ru-RU" sz="2800" dirty="0" smtClean="0"/>
              <a:t>Создание </a:t>
            </a:r>
            <a:r>
              <a:rPr lang="ru-RU" sz="2800" dirty="0"/>
              <a:t>условий для </a:t>
            </a:r>
            <a:r>
              <a:rPr lang="ru-RU" sz="2800" dirty="0" smtClean="0"/>
              <a:t>вовлечения в </a:t>
            </a:r>
            <a:r>
              <a:rPr lang="ru-RU" sz="2800" dirty="0"/>
              <a:t>волонтерскую деятельность города, популяризация семейного </a:t>
            </a:r>
            <a:r>
              <a:rPr lang="ru-RU" sz="2800" dirty="0" err="1"/>
              <a:t>волонтерства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036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911" y="203696"/>
            <a:ext cx="8911687" cy="128089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Задачи проекта:  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316319"/>
              </p:ext>
            </p:extLst>
          </p:nvPr>
        </p:nvGraphicFramePr>
        <p:xfrm>
          <a:off x="903889" y="1484586"/>
          <a:ext cx="10573407" cy="5273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7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1050" y="325728"/>
            <a:ext cx="9079046" cy="1531948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Основные целевые группы, на которые направлен </a:t>
            </a:r>
            <a:r>
              <a:rPr lang="ru-RU" sz="4900" dirty="0" smtClean="0"/>
              <a:t>проект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626920"/>
              </p:ext>
            </p:extLst>
          </p:nvPr>
        </p:nvGraphicFramePr>
        <p:xfrm>
          <a:off x="987973" y="2028498"/>
          <a:ext cx="9380908" cy="469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0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План реализации проекта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5628" y="1818290"/>
            <a:ext cx="10358984" cy="4092932"/>
          </a:xfrm>
        </p:spPr>
        <p:txBody>
          <a:bodyPr>
            <a:normAutofit/>
          </a:bodyPr>
          <a:lstStyle/>
          <a:p>
            <a:pPr lvl="0" rtl="0">
              <a:buFont typeface="Wingdings" panose="05000000000000000000" pitchFamily="2" charset="2"/>
              <a:buChar char="Ø"/>
            </a:pPr>
            <a:r>
              <a:rPr lang="ru-RU" sz="2400" dirty="0"/>
              <a:t>П</a:t>
            </a:r>
            <a:r>
              <a:rPr lang="ru-RU" sz="2400" dirty="0" smtClean="0"/>
              <a:t>омощь престарелым и ветеранам труда и ВОВ; </a:t>
            </a:r>
            <a:endParaRPr lang="ru-RU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У</a:t>
            </a:r>
            <a:r>
              <a:rPr lang="ru-RU" sz="2400" dirty="0" smtClean="0"/>
              <a:t>частие в мероприятиях ко Дню пожилого человека;</a:t>
            </a:r>
            <a:endParaRPr lang="ru-RU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П</a:t>
            </a:r>
            <a:r>
              <a:rPr lang="ru-RU" sz="2400" dirty="0" smtClean="0"/>
              <a:t>осещение </a:t>
            </a:r>
            <a:r>
              <a:rPr lang="ru-RU" sz="2400" dirty="0"/>
              <a:t>ветеранов </a:t>
            </a:r>
            <a:r>
              <a:rPr lang="ru-RU" sz="2400" dirty="0" smtClean="0"/>
              <a:t>войны;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В</a:t>
            </a:r>
            <a:r>
              <a:rPr lang="ru-RU" sz="2400" dirty="0" smtClean="0"/>
              <a:t>ыпуск </a:t>
            </a:r>
            <a:r>
              <a:rPr lang="ru-RU" sz="2400" dirty="0"/>
              <a:t>стенгазет; </a:t>
            </a:r>
            <a:endParaRPr lang="ru-RU" sz="24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/>
              <a:t>Помощь в проведении мероприятий;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590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Итоги проекта 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602712"/>
              </p:ext>
            </p:extLst>
          </p:nvPr>
        </p:nvGraphicFramePr>
        <p:xfrm>
          <a:off x="809297" y="1713186"/>
          <a:ext cx="10695315" cy="4198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0105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366</TotalTime>
  <Words>172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Trebuchet MS</vt:lpstr>
      <vt:lpstr>Wingdings</vt:lpstr>
      <vt:lpstr>Wingdings 3</vt:lpstr>
      <vt:lpstr>Легкий дым</vt:lpstr>
      <vt:lpstr>Социальный проект на тему рожденные  помогать</vt:lpstr>
      <vt:lpstr>Что такое волонтерство?</vt:lpstr>
      <vt:lpstr>Цель проекта   </vt:lpstr>
      <vt:lpstr>Задачи проекта:  </vt:lpstr>
      <vt:lpstr>Основные целевые группы, на которые направлен проект </vt:lpstr>
      <vt:lpstr>План реализации проекта</vt:lpstr>
      <vt:lpstr>Итоги проекта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проект на тему рожденные  помогать</dc:title>
  <dc:creator>ученик</dc:creator>
  <cp:lastModifiedBy>ученик</cp:lastModifiedBy>
  <cp:revision>18</cp:revision>
  <dcterms:created xsi:type="dcterms:W3CDTF">2021-04-06T12:12:51Z</dcterms:created>
  <dcterms:modified xsi:type="dcterms:W3CDTF">2021-04-11T17:02:03Z</dcterms:modified>
</cp:coreProperties>
</file>