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4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0B02A-8F7D-40EC-A143-866C13668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68C5C2-4000-4B2F-A5E8-BC778755D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F58140-C652-4C24-B082-E58EB360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C801D7-2B0E-4271-BA37-AB1DC0C53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0DFCD5-2E66-41D9-A977-D8AF43E58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8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88523-87A1-4210-8417-58F7C50FE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B1511C-D5D7-44E5-A67B-EBD05AE66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017137-F2C8-4246-91DD-5E7681B0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C0D8F0-F69F-4E14-986E-E8FF32A6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AF860F-A6AC-4E72-8F6F-DCDA383E6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61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B721017-56E9-4A68-88E6-E15376A27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89459A-B728-4DFC-8918-C7DB98CB5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A8A680-3FBD-4D68-B163-ABE6D130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D01761-01F8-40EF-959E-E3437714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01095D-37BC-4DBD-961B-0094056E3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46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86D6DD-ABEA-4A29-AED8-D6444A139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C1171-E790-4F25-997F-A7D6AEE47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96D4B-2116-4027-A10A-9A861DCF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5F79BD-5AB2-4E2B-B0F1-E6D7FEA99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3260EF-BC1A-4BEC-AE09-7741FC4A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53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5E39A-D2A4-4122-B89E-DB124B4F3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AFC5A5-4ACB-4E80-BBC2-157355A06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6658C2-285F-49A1-BF9B-C60853CE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147B4E-4ED5-47FA-985D-0C693C84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44B83E-E5BB-4CCC-8BAF-32D6284EB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90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83A7C-4F3D-47F2-9D11-2F6A74DF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8EF56-8238-42DE-AF63-79D8C1CBE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42B8F9-E20D-4073-838F-4FC38CAA5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0F6D8C-5FB4-45A2-8D00-3041EA48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ED1599-7A48-404A-B359-1678D8210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C47026-FAE6-4E8A-8E56-B7A0D971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48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98A3FC-91C4-4358-8502-EEFF00194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ADA942-5D39-44A6-B212-124EFF629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A23500-F25C-4A4A-9A41-036702FB9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6CACFF-AA8F-4605-8692-B0AA5653F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7E68F9-4129-4EF1-9539-44F979148E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5FED2E-CF1A-40C4-A8A0-35E26E63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2C3C775-C086-4653-A025-8662490E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871C13-2539-4257-8106-26B4D09F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48E49-84A1-40F5-9057-9E594475D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47BE4A-A252-448C-8394-4628ED52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2F94E30-4F6A-4B58-A7D8-D063C717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1A4010-C686-417A-83B6-C868FBBC1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3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01BD1CE-38D7-40C7-9D1E-158305747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66F8D0B-0104-4DD7-87FD-6AB27298F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291811-D578-42BE-9D82-9CFA6D25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78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CAEF0-2F1C-4ED7-94D2-74E1B3F03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CFD553-BB23-440B-9476-2C5CA7FCC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9435196-89DE-4381-ACAC-8F6A9DD01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987D5D-2B69-4D21-BCDD-C219326E7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9BD96B-B015-4686-A505-0F7891BF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0C49D5-8340-4CFB-BB65-8206A52C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22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A748C-E2C7-4EF0-8A66-A03D1B592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7C480D-A844-4136-B980-124EE47034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E783EC-DB21-4E3D-87C2-4746E5937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8640A0-5070-47EA-B227-A1A053E70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02D099-2FF8-492D-8152-7E5BB9404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A20E1A-12AA-4F69-9B13-C4CA0460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62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F4383A-714A-41A2-8FA4-C87E108E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FD2243-7A8B-499F-8905-7268E687E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2405B8-FE2D-465F-9074-0B6F1D05D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25E5-D4A7-40E2-AC37-63B8B472CD07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A1CD60-A1B5-478D-A275-48CB6333A9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0DAF87-D6C1-4100-8A85-CE8B89660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87ED0-561A-4D8B-8D0C-61A41E8B1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17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EC1AA-1EA1-4420-855D-D4C3F3A7C2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Субботник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1E16C8-5DB6-4907-9030-AE7E44BB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Событийное </a:t>
            </a:r>
            <a:r>
              <a:rPr lang="ru-RU" dirty="0" err="1"/>
              <a:t>волонтерство</a:t>
            </a:r>
            <a:endParaRPr lang="ru-RU" dirty="0"/>
          </a:p>
        </p:txBody>
      </p:sp>
      <p:pic>
        <p:nvPicPr>
          <p:cNvPr id="5" name="Рисунок 4" descr="Город">
            <a:extLst>
              <a:ext uri="{FF2B5EF4-FFF2-40B4-BE49-F238E27FC236}">
                <a16:creationId xmlns:a16="http://schemas.microsoft.com/office/drawing/2014/main" id="{24A6CA6A-9975-4609-83AA-8BF29F511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83110" y="3350173"/>
            <a:ext cx="914400" cy="914400"/>
          </a:xfrm>
          <a:prstGeom prst="rect">
            <a:avLst/>
          </a:prstGeom>
        </p:spPr>
      </p:pic>
      <p:pic>
        <p:nvPicPr>
          <p:cNvPr id="15" name="Рисунок 14" descr="Пейзаж парка">
            <a:extLst>
              <a:ext uri="{FF2B5EF4-FFF2-40B4-BE49-F238E27FC236}">
                <a16:creationId xmlns:a16="http://schemas.microsoft.com/office/drawing/2014/main" id="{C361DEA4-4399-4394-B132-C5C1B0A54A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17227" y="3350173"/>
            <a:ext cx="914400" cy="914400"/>
          </a:xfrm>
          <a:prstGeom prst="rect">
            <a:avLst/>
          </a:prstGeom>
        </p:spPr>
      </p:pic>
      <p:pic>
        <p:nvPicPr>
          <p:cNvPr id="17" name="Рисунок 16" descr="Переработка">
            <a:extLst>
              <a:ext uri="{FF2B5EF4-FFF2-40B4-BE49-F238E27FC236}">
                <a16:creationId xmlns:a16="http://schemas.microsoft.com/office/drawing/2014/main" id="{B02C3F85-F80B-43C7-A580-B18629AD15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092558" y="4515616"/>
            <a:ext cx="1668517" cy="166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8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E8353A-E224-48EC-A375-384E559C9B9F}"/>
              </a:ext>
            </a:extLst>
          </p:cNvPr>
          <p:cNvSpPr txBox="1"/>
          <p:nvPr/>
        </p:nvSpPr>
        <p:spPr>
          <a:xfrm>
            <a:off x="1030011" y="443026"/>
            <a:ext cx="958543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Проблема.</a:t>
            </a:r>
          </a:p>
          <a:p>
            <a:r>
              <a:rPr lang="ru-RU" sz="2000" dirty="0"/>
              <a:t>Загрязнение окружающей среды мусором. Безалаберность людей. Легкомыслие. Осознанность выбрасывания мусора. Бездействие. Почти никто не знает как </a:t>
            </a:r>
            <a:r>
              <a:rPr lang="ru-RU" sz="2000" dirty="0" err="1"/>
              <a:t>переработавать</a:t>
            </a:r>
            <a:r>
              <a:rPr lang="ru-RU" sz="2000" dirty="0"/>
              <a:t> мусор, его стараются не замечать.</a:t>
            </a:r>
          </a:p>
          <a:p>
            <a:r>
              <a:rPr lang="ru-RU" sz="2400" dirty="0"/>
              <a:t>Решение</a:t>
            </a:r>
            <a:r>
              <a:rPr lang="en-US" sz="2400" dirty="0"/>
              <a:t>:</a:t>
            </a:r>
            <a:r>
              <a:rPr lang="ru-RU" sz="2400" dirty="0"/>
              <a:t> </a:t>
            </a:r>
            <a:r>
              <a:rPr lang="ru-RU" sz="2000" dirty="0"/>
              <a:t>Субботники или не засорение территории мусором. Переработка мусора в полезные ресурсы. Правильное отношение к материалам. Понятие, что все взаимосвязано и что все должно перевоплощаться</a:t>
            </a:r>
            <a:r>
              <a:rPr lang="ru-RU" dirty="0"/>
              <a:t>.</a:t>
            </a:r>
          </a:p>
          <a:p>
            <a:r>
              <a:rPr lang="ru-RU" sz="2000" dirty="0"/>
              <a:t>Например</a:t>
            </a:r>
            <a:r>
              <a:rPr lang="en-US" sz="2000" dirty="0"/>
              <a:t>:</a:t>
            </a:r>
            <a:r>
              <a:rPr lang="ru-RU" sz="2000" dirty="0"/>
              <a:t> дерево       бумага       снова бумага и</a:t>
            </a:r>
            <a:r>
              <a:rPr lang="en-US" sz="2000" dirty="0"/>
              <a:t>/</a:t>
            </a:r>
            <a:r>
              <a:rPr lang="ru-RU" sz="2000" dirty="0"/>
              <a:t>или картон</a:t>
            </a:r>
            <a:r>
              <a:rPr lang="en-US" sz="2000" dirty="0"/>
              <a:t>        </a:t>
            </a:r>
            <a:r>
              <a:rPr lang="ru-RU" sz="2000" dirty="0"/>
              <a:t>эковата, кровельные материалы, изоляционные материалы, одноразовые горшки для цветов, упаковка для яиц, туалетная бумага, бумажные салфетки, одноразовая посуда, ткань для одежды          Все это может разлагаться водой и землей.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6EA1BBA8-B6AA-43BB-A5C6-2A14A63D8078}"/>
              </a:ext>
            </a:extLst>
          </p:cNvPr>
          <p:cNvCxnSpPr>
            <a:cxnSpLocks/>
          </p:cNvCxnSpPr>
          <p:nvPr/>
        </p:nvCxnSpPr>
        <p:spPr>
          <a:xfrm>
            <a:off x="3271345" y="2995451"/>
            <a:ext cx="25224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26F1156F-19D2-4367-B675-5AFB2D7A6D12}"/>
              </a:ext>
            </a:extLst>
          </p:cNvPr>
          <p:cNvCxnSpPr/>
          <p:nvPr/>
        </p:nvCxnSpPr>
        <p:spPr>
          <a:xfrm>
            <a:off x="4343399" y="2995451"/>
            <a:ext cx="283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8AB83DAD-1C01-4045-9ACA-5BB9DF7BA1D4}"/>
              </a:ext>
            </a:extLst>
          </p:cNvPr>
          <p:cNvCxnSpPr/>
          <p:nvPr/>
        </p:nvCxnSpPr>
        <p:spPr>
          <a:xfrm>
            <a:off x="7701453" y="2956036"/>
            <a:ext cx="3153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565DD271-75F2-4005-B2DA-494842046CA9}"/>
              </a:ext>
            </a:extLst>
          </p:cNvPr>
          <p:cNvCxnSpPr/>
          <p:nvPr/>
        </p:nvCxnSpPr>
        <p:spPr>
          <a:xfrm>
            <a:off x="2128345" y="3894083"/>
            <a:ext cx="378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 descr="Круги со стрелками">
            <a:extLst>
              <a:ext uri="{FF2B5EF4-FFF2-40B4-BE49-F238E27FC236}">
                <a16:creationId xmlns:a16="http://schemas.microsoft.com/office/drawing/2014/main" id="{3A6E7EB2-A2A2-4D15-8191-BB4E10C8C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5627" y="4398580"/>
            <a:ext cx="1652752" cy="1652752"/>
          </a:xfrm>
          <a:prstGeom prst="rect">
            <a:avLst/>
          </a:prstGeom>
        </p:spPr>
      </p:pic>
      <p:pic>
        <p:nvPicPr>
          <p:cNvPr id="17" name="Рисунок 16" descr="Устойчивость">
            <a:extLst>
              <a:ext uri="{FF2B5EF4-FFF2-40B4-BE49-F238E27FC236}">
                <a16:creationId xmlns:a16="http://schemas.microsoft.com/office/drawing/2014/main" id="{F7F5A400-7BF0-49D1-8416-4802FA70C9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88870" y="1089188"/>
            <a:ext cx="914400" cy="914400"/>
          </a:xfrm>
          <a:prstGeom prst="rect">
            <a:avLst/>
          </a:prstGeom>
        </p:spPr>
      </p:pic>
      <p:pic>
        <p:nvPicPr>
          <p:cNvPr id="19" name="Рисунок 18" descr="Лампочка и шестеренка">
            <a:extLst>
              <a:ext uri="{FF2B5EF4-FFF2-40B4-BE49-F238E27FC236}">
                <a16:creationId xmlns:a16="http://schemas.microsoft.com/office/drawing/2014/main" id="{A6DF8286-D7EC-4BC3-A0A3-F2136DFBBB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93772" y="4176548"/>
            <a:ext cx="1652751" cy="165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259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F02CE5-4B4A-4027-9C2B-15E6BAC74E34}"/>
              </a:ext>
            </a:extLst>
          </p:cNvPr>
          <p:cNvSpPr txBox="1"/>
          <p:nvPr/>
        </p:nvSpPr>
        <p:spPr>
          <a:xfrm>
            <a:off x="1994338" y="1150882"/>
            <a:ext cx="726790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Цель. </a:t>
            </a:r>
          </a:p>
          <a:p>
            <a:r>
              <a:rPr lang="ru-RU" sz="2000" dirty="0"/>
              <a:t>Проводить пример, для других. Заставлять всех и вся задуматься и убираться за самим собой и иногда за другими.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E3538-9B33-4D39-B5A6-E9778246F0B4}"/>
              </a:ext>
            </a:extLst>
          </p:cNvPr>
          <p:cNvSpPr txBox="1"/>
          <p:nvPr/>
        </p:nvSpPr>
        <p:spPr>
          <a:xfrm>
            <a:off x="7031421" y="2289655"/>
            <a:ext cx="46587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Некоторые студенты не любят и не хотят стараться, они думают что кто-то придет и за них уберутся, но этого не происходит и им приходится что-то делать. Лень бывает всепоглощающей.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7236D2-4E82-4570-884D-EDCB5DD88AB1}"/>
              </a:ext>
            </a:extLst>
          </p:cNvPr>
          <p:cNvSpPr txBox="1"/>
          <p:nvPr/>
        </p:nvSpPr>
        <p:spPr>
          <a:xfrm>
            <a:off x="1647497" y="2498834"/>
            <a:ext cx="4642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Задачи.</a:t>
            </a:r>
          </a:p>
          <a:p>
            <a:r>
              <a:rPr lang="ru-RU" dirty="0"/>
              <a:t>Заставить думать, так </a:t>
            </a:r>
            <a:r>
              <a:rPr lang="en-US" dirty="0"/>
              <a:t>“</a:t>
            </a:r>
            <a:r>
              <a:rPr lang="ru-RU" dirty="0"/>
              <a:t>Если я не сделаю, то кто</a:t>
            </a:r>
            <a:r>
              <a:rPr lang="en-US" dirty="0"/>
              <a:t>?”. </a:t>
            </a:r>
            <a:r>
              <a:rPr lang="ru-RU" dirty="0"/>
              <a:t>Или </a:t>
            </a:r>
            <a:r>
              <a:rPr lang="en-US" dirty="0"/>
              <a:t>“</a:t>
            </a:r>
            <a:r>
              <a:rPr lang="ru-RU" dirty="0"/>
              <a:t> Я так и продолжу все игнорировать или я все же встречусь со своими обязанностями, ответственностями, или я ещё больше буду забрасывать, чему несомненно последуют примеру. Если есть хотя бы 1 пример ничего неделанья, то по нему захотят идти как к проводнику </a:t>
            </a:r>
            <a:r>
              <a:rPr lang="en-US" dirty="0"/>
              <a:t>”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213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5342CE-B6F4-4354-992F-A5054D3217FA}"/>
              </a:ext>
            </a:extLst>
          </p:cNvPr>
          <p:cNvSpPr txBox="1"/>
          <p:nvPr/>
        </p:nvSpPr>
        <p:spPr>
          <a:xfrm>
            <a:off x="567559" y="283780"/>
            <a:ext cx="3302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Целевая группа.</a:t>
            </a:r>
          </a:p>
          <a:p>
            <a:r>
              <a:rPr lang="ru-RU" sz="2000" dirty="0"/>
              <a:t>ВСЕ. Если детально, то студенты, молодежь, взрослые, дети и др.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CF9996-C269-441D-AC9B-E24AA0B667B2}"/>
              </a:ext>
            </a:extLst>
          </p:cNvPr>
          <p:cNvSpPr txBox="1"/>
          <p:nvPr/>
        </p:nvSpPr>
        <p:spPr>
          <a:xfrm>
            <a:off x="3736428" y="705572"/>
            <a:ext cx="79510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Основные шаги.</a:t>
            </a:r>
          </a:p>
          <a:p>
            <a:r>
              <a:rPr lang="ru-RU" sz="2000" dirty="0"/>
              <a:t>Сделать перерабатывающие установки в каждом месте где Человек живет и использует химически преобразованные предметы.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A2A1E1-FED3-4C36-B666-07EFE7622133}"/>
              </a:ext>
            </a:extLst>
          </p:cNvPr>
          <p:cNvSpPr txBox="1"/>
          <p:nvPr/>
        </p:nvSpPr>
        <p:spPr>
          <a:xfrm>
            <a:off x="1158765" y="2266137"/>
            <a:ext cx="31452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Результат.</a:t>
            </a:r>
            <a:r>
              <a:rPr lang="ru-RU" sz="2000" dirty="0"/>
              <a:t> Если конечно все будет работать.</a:t>
            </a:r>
          </a:p>
          <a:p>
            <a:r>
              <a:rPr lang="ru-RU" sz="2000" dirty="0"/>
              <a:t>Окружающающая среда станет чище или в ней останутся только природный мусор, например палки, камни.</a:t>
            </a:r>
          </a:p>
        </p:txBody>
      </p:sp>
    </p:spTree>
    <p:extLst>
      <p:ext uri="{BB962C8B-B14F-4D97-AF65-F5344CB8AC3E}">
        <p14:creationId xmlns:p14="http://schemas.microsoft.com/office/powerpoint/2010/main" val="1887069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295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Субботник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Субботник</dc:title>
  <dc:creator>Таня</dc:creator>
  <cp:lastModifiedBy>Таня</cp:lastModifiedBy>
  <cp:revision>9</cp:revision>
  <dcterms:created xsi:type="dcterms:W3CDTF">2021-04-15T07:54:12Z</dcterms:created>
  <dcterms:modified xsi:type="dcterms:W3CDTF">2021-04-15T09:48:39Z</dcterms:modified>
</cp:coreProperties>
</file>