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58" r:id="rId10"/>
    <p:sldId id="259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-874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2" Type="http://schemas.openxmlformats.org/officeDocument/2006/relationships/slide" Target="slides/slide1.xml" /><Relationship Id="rId16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heme" Target="theme/theme1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953052-E9AC-4D89-9B6F-EC16E74C2A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84EAC5-229A-4234-846C-C1A12FB262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A3B004-B6AF-40C9-9413-4A1061A34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A6637-FDF0-4E38-BB16-B79C8E78ADA2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0DA32D-1858-4AF6-927D-CDBF3D438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832A06-E8C6-4636-835B-0E85F5364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3561C-1600-4D3F-A3D4-FC7D6E3EE5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322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91D1C8-0CE9-4970-B6BE-7B7BDE53C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E1B8C6-DD2D-425E-96E5-B94E059E85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455495-C857-4700-BDB5-F25EA8151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A6637-FDF0-4E38-BB16-B79C8E78ADA2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0923DA-759F-4115-A018-7D12E0747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A4E82C-1CEF-4FEE-8B5B-436D2D82B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3561C-1600-4D3F-A3D4-FC7D6E3EE5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499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606D358-2F37-4CD8-B446-CE14463E26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8931A1C-08F6-44E5-94AF-34ECDF2DC9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DC887A-CAF1-47C6-AEAC-B534C7CED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A6637-FDF0-4E38-BB16-B79C8E78ADA2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81187F-907E-4F34-8C85-3E6591257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AB21F1-8808-40E4-9B96-F931B8CFE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3561C-1600-4D3F-A3D4-FC7D6E3EE5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875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F78093-F3B4-4F22-9C96-9BF5A449A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725545-EFE3-4FC6-9C07-5D6A9914B9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8399AE-C6A9-4B4E-9B5C-F81272C9E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A6637-FDF0-4E38-BB16-B79C8E78ADA2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66055C-CD9A-4722-B697-9C983E71C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4EB56C-A1E8-408A-A2D2-A6744B48C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3561C-1600-4D3F-A3D4-FC7D6E3EE5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146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C5D348-9379-4CE2-9A36-9580A3E85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133854E-92D6-4744-A579-61C4B20CB1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8077BB-D408-4BA1-8274-6A3793429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A6637-FDF0-4E38-BB16-B79C8E78ADA2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2F8A6E-8967-4D0E-AB76-30443AF6E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491F41-90BA-4439-9B50-AC3E18155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3561C-1600-4D3F-A3D4-FC7D6E3EE5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5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9702C3-7F9A-40E3-9E1D-880531B61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C53835-AE89-4414-AE07-460003BEE5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1FEB6D-3F87-4B23-9665-ADAA41E1D2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893536-B659-479C-9D8A-0500C4031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A6637-FDF0-4E38-BB16-B79C8E78ADA2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FE22DD0-FB5D-44D2-BE70-02437DCC2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B780E6-CF52-49AD-BC84-64265CED0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3561C-1600-4D3F-A3D4-FC7D6E3EE5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540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E7F5C0-577F-4C29-BD2E-C51828BF9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F68AEBD-26EA-4A8D-8375-2E14A02035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953C7D0-A58F-4EB6-98F9-FE4D923B2C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9C141B3-6482-419E-A71C-8F24BAAC79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A741187-B1CA-4C3F-93E4-028235CF20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F6155DB-5C75-4529-81B9-93582F963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A6637-FDF0-4E38-BB16-B79C8E78ADA2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F56EB38-39B8-4E05-85F9-7F55D72C4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AA79934-1745-4A14-8EB8-74F2E5663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3561C-1600-4D3F-A3D4-FC7D6E3EE5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938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CE57F3-1257-4B84-A5FE-FA8CC6DAB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84D328A-DA97-43A1-9511-57CBC5FD3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A6637-FDF0-4E38-BB16-B79C8E78ADA2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0C94AA6-8B0C-4E8C-8F13-3F11CC8C0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24FF8D0-C643-46C8-973F-7F19CA46D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3561C-1600-4D3F-A3D4-FC7D6E3EE5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850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6F5F085-15C0-4279-B15E-47D4EB2D1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A6637-FDF0-4E38-BB16-B79C8E78ADA2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236E10A-190E-4039-B5EA-96FAB0A44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BDCF290-7C3B-4C2E-9EEB-00D079A70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3561C-1600-4D3F-A3D4-FC7D6E3EE5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285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D6DA1E-E8D4-4A7F-97DF-280CAE5DA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81F421-4864-4740-B9FD-7698B4896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383E765-1830-48F0-BB17-F59D061DA5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D7C733A-352D-422F-94DA-FE21404F4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A6637-FDF0-4E38-BB16-B79C8E78ADA2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530FCD2-505A-4793-A0E8-482E47EF7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08C7663-DCF6-49AE-ABD6-7F7254EDC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3561C-1600-4D3F-A3D4-FC7D6E3EE5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696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FB3D91-4830-4910-8F81-0C0199238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500A302-481B-4D57-B46B-ADEF11CA58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748D737-80AE-4502-A922-CEE0666A25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D2C918-828F-4408-8F40-A2EA89701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A6637-FDF0-4E38-BB16-B79C8E78ADA2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B7542F6-43A9-4F85-B60C-3641B9C46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478D63-A069-4CDB-87D4-D23805823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3561C-1600-4D3F-A3D4-FC7D6E3EE5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730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D41C7B-6120-4B4D-A95F-55C0A5D20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10A92DE-45F1-416A-AF7E-715D6F3B97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F7C37F-32F8-4C56-9484-53BDA72105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A6637-FDF0-4E38-BB16-B79C8E78ADA2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3E7853-F229-490E-A544-99F696E295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4850CC-24F0-4615-95CC-C796CC5311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3561C-1600-4D3F-A3D4-FC7D6E3EE5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644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EDF9C-DCDB-4EC2-ACA3-F0CBB76B69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14438"/>
            <a:ext cx="9144000" cy="2387600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проект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«Территория чистоты»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489CD3E-95D8-4BC7-826A-47D25D85EB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07343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ГБПОУ «Байкальский колледж туризма и сервиса»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Бурятия, г. Улан-Удэ, ул. Краснофлотская, 2</a:t>
            </a:r>
          </a:p>
        </p:txBody>
      </p:sp>
    </p:spTree>
    <p:extLst>
      <p:ext uri="{BB962C8B-B14F-4D97-AF65-F5344CB8AC3E}">
        <p14:creationId xmlns:p14="http://schemas.microsoft.com/office/powerpoint/2010/main" val="1352761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68A0FA-84A1-4114-8F3E-4721B500E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78BF4429-EED0-41AB-A921-57937517FF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16845" t="21127" r="42327" b="22926"/>
          <a:stretch/>
        </p:blipFill>
        <p:spPr>
          <a:xfrm>
            <a:off x="809346" y="365125"/>
            <a:ext cx="4906349" cy="5495159"/>
          </a:xfr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5AC935-637E-428F-B1D6-8E8F9D11DB9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6291" t="20606" r="39657" b="22352"/>
          <a:stretch/>
        </p:blipFill>
        <p:spPr>
          <a:xfrm>
            <a:off x="6371547" y="581421"/>
            <a:ext cx="5118265" cy="530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212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9EF4D3-A454-4B74-8138-DA6436322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578" y="275919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182850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C50682-E914-42E4-B825-2C65C15A1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Проблема: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A28F80-1650-45ED-BB34-9F92DE629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0578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ru-RU" sz="4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Самая главная и основная проблема заключается в периодическом загрязнении окружающей территории колледжа </a:t>
            </a:r>
          </a:p>
          <a:p>
            <a:r>
              <a:rPr lang="ru-RU" sz="4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истоки проблемы: недостаточная культура студентов по отношению к чистоте прилегающей территории, отсутствие частой уборки.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1487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ABF971-31B4-453E-90B4-7A633F355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Актуальность: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9B1F78-31A1-474A-AE2B-2B9AA360D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6298"/>
            <a:ext cx="10515600" cy="44965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 информирование, агит</a:t>
            </a:r>
            <a:r>
              <a:rPr lang="en-US" sz="4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4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цию среди студентов, в ходе которой предполагается постепенное повышение культуры студентов,  усиление чувства ответственности </a:t>
            </a:r>
            <a:r>
              <a:rPr lang="ru-RU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 чистоту и порядок прилегающей территории </a:t>
            </a:r>
            <a:endParaRPr lang="ru-RU" sz="4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861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6E7141-6EB5-42A2-8878-E521534EA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2203"/>
            <a:ext cx="10515600" cy="1208485"/>
          </a:xfrm>
        </p:spPr>
        <p:txBody>
          <a:bodyPr anchor="t">
            <a:noAutofit/>
          </a:bodyPr>
          <a:lstStyle/>
          <a:p>
            <a:r>
              <a:rPr lang="ru-RU" sz="5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19FE20-2599-43A0-8FC6-792E80F7C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414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постоянно действующих </a:t>
            </a:r>
            <a:r>
              <a:rPr lang="ru-RU" sz="48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экологических групп </a:t>
            </a:r>
            <a:r>
              <a:rPr lang="ru-RU" sz="4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 чистоты»</a:t>
            </a:r>
          </a:p>
        </p:txBody>
      </p:sp>
    </p:spTree>
    <p:extLst>
      <p:ext uri="{BB962C8B-B14F-4D97-AF65-F5344CB8AC3E}">
        <p14:creationId xmlns:p14="http://schemas.microsoft.com/office/powerpoint/2010/main" val="3053887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64F37B-B0EB-4C8B-90BB-7E5CBB7BA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проекта: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715DE0-4F78-460C-A8C5-D0A674C20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907"/>
            <a:ext cx="10515600" cy="4554140"/>
          </a:xfrm>
        </p:spPr>
        <p:txBody>
          <a:bodyPr anchor="t">
            <a:normAutofit fontScale="77500" lnSpcReduction="20000"/>
          </a:bodyPr>
          <a:lstStyle/>
          <a:p>
            <a:r>
              <a:rPr lang="ru-RU" sz="47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47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агитации в учебном заведении: различные акции, субботники , флешмобы, публикации </a:t>
            </a:r>
            <a:r>
              <a:rPr lang="ru-RU" sz="4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сайте колледжа</a:t>
            </a:r>
            <a:r>
              <a:rPr lang="ru-RU" sz="47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соцсетях, а также социальная </a:t>
            </a:r>
            <a:r>
              <a:rPr lang="ru-RU" sz="47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реклама.</a:t>
            </a:r>
            <a:endParaRPr lang="ru-RU" sz="47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7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47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молодежи бережного ответственного отношения к поддержанию чистоты на </a:t>
            </a:r>
            <a:r>
              <a:rPr lang="ru-RU" sz="47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колледжа</a:t>
            </a:r>
            <a:endParaRPr lang="ru-RU" sz="47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7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47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необходимых условий для поддержания чистоты на территории колледжа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4078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81E795-C926-4094-A959-473FCFB71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br>
              <a:rPr lang="ru-RU" dirty="0">
                <a:solidFill>
                  <a:srgbClr val="000000"/>
                </a:solidFill>
                <a:latin typeface="Roboto"/>
              </a:rPr>
            </a:br>
            <a:r>
              <a:rPr lang="ru-RU" sz="6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группа проекта:</a:t>
            </a:r>
            <a:br>
              <a:rPr lang="ru-RU" dirty="0">
                <a:solidFill>
                  <a:srgbClr val="000000"/>
                </a:solidFill>
                <a:latin typeface="Roboto"/>
              </a:rPr>
            </a:br>
            <a:br>
              <a:rPr lang="ru-RU" dirty="0">
                <a:solidFill>
                  <a:srgbClr val="000000"/>
                </a:solidFill>
                <a:latin typeface="Roboto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32CB0E-93FE-4A29-85E9-F6C0957D07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>
              <a:buNone/>
            </a:pPr>
            <a:r>
              <a:rPr lang="ru-RU" sz="4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Студенты 1-4 курсов.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7514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0AA6F2-FE9F-4F39-AD0A-3C9A91E3E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ru-RU" sz="5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Мероприятия: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BF89B5-8852-4672-800C-032BFCE4B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2097"/>
            <a:ext cx="10522527" cy="4913428"/>
          </a:xfrm>
        </p:spPr>
        <p:txBody>
          <a:bodyPr anchor="t">
            <a:normAutofit fontScale="85000" lnSpcReduction="20000"/>
          </a:bodyPr>
          <a:lstStyle/>
          <a:p>
            <a:r>
              <a:rPr lang="ru-RU" sz="40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Ноябрь </a:t>
            </a:r>
            <a:r>
              <a:rPr lang="ru-RU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Акция «Чистая территория»</a:t>
            </a:r>
          </a:p>
          <a:p>
            <a:pPr>
              <a:buFontTx/>
              <a:buChar char="-"/>
            </a:pPr>
            <a:r>
              <a:rPr lang="ru-RU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субботник на территории колледжа</a:t>
            </a:r>
          </a:p>
          <a:p>
            <a:pPr>
              <a:buFontTx/>
              <a:buChar char="-"/>
            </a:pP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лешмоб</a:t>
            </a:r>
          </a:p>
          <a:p>
            <a:pPr>
              <a:buFontTx/>
              <a:buChar char="-"/>
            </a:pPr>
            <a:r>
              <a:rPr lang="ru-RU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экологических рисунков </a:t>
            </a:r>
          </a:p>
          <a:p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Декабрь – экологическая викторина </a:t>
            </a:r>
          </a:p>
          <a:p>
            <a:pPr>
              <a:buFontTx/>
              <a:buChar char="-"/>
            </a:pP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 экологических стенгазет</a:t>
            </a:r>
          </a:p>
          <a:p>
            <a:r>
              <a:rPr lang="ru-RU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Апрель – Акция «Чистая территория»</a:t>
            </a:r>
          </a:p>
          <a:p>
            <a:pPr>
              <a:buFontTx/>
              <a:buChar char="-"/>
            </a:pPr>
            <a:r>
              <a:rPr lang="ru-RU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субботник на территории колледжа</a:t>
            </a:r>
          </a:p>
          <a:p>
            <a:pPr>
              <a:buFontTx/>
              <a:buChar char="-"/>
            </a:pPr>
            <a:r>
              <a:rPr lang="ru-RU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флешмоб</a:t>
            </a:r>
          </a:p>
          <a:p>
            <a:pPr>
              <a:buFontTx/>
              <a:buChar char="-"/>
            </a:pP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фотоконкурс «Моя прекрасная планета»</a:t>
            </a:r>
          </a:p>
          <a:p>
            <a:pPr>
              <a:buFontTx/>
              <a:buChar char="-"/>
            </a:pPr>
            <a:endParaRPr lang="ru-RU" b="0" i="0" dirty="0">
              <a:solidFill>
                <a:srgbClr val="000000"/>
              </a:solidFill>
              <a:effectLst/>
              <a:latin typeface="Roboto"/>
            </a:endParaRPr>
          </a:p>
          <a:p>
            <a:endParaRPr lang="ru-RU" b="0" i="0" dirty="0">
              <a:solidFill>
                <a:srgbClr val="000000"/>
              </a:solidFill>
              <a:effectLst/>
              <a:latin typeface="Roboto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0509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31BE8C-1466-4830-A57A-AEDF1E0EF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075" y="642939"/>
            <a:ext cx="10515600" cy="1379140"/>
          </a:xfrm>
        </p:spPr>
        <p:txBody>
          <a:bodyPr anchor="t">
            <a:normAutofit/>
          </a:bodyPr>
          <a:lstStyle/>
          <a:p>
            <a:r>
              <a:rPr lang="ru-RU" sz="5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</a:t>
            </a:r>
            <a:r>
              <a:rPr lang="ru-RU" sz="5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4FFA83-6CAC-4F4B-8546-E7DE09A6D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2078"/>
            <a:ext cx="10515600" cy="4351338"/>
          </a:xfrm>
        </p:spPr>
        <p:txBody>
          <a:bodyPr anchor="t">
            <a:noAutofit/>
          </a:bodyPr>
          <a:lstStyle/>
          <a:p>
            <a:r>
              <a:rPr lang="ru-RU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экологического кругозора</a:t>
            </a:r>
          </a:p>
          <a:p>
            <a:r>
              <a:rPr lang="ru-RU" sz="36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постоянное </a:t>
            </a:r>
            <a:r>
              <a:rPr lang="ru-RU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поддержание проекта </a:t>
            </a:r>
            <a:r>
              <a:rPr lang="ru-RU" sz="36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реализации</a:t>
            </a:r>
            <a:endParaRPr lang="ru-RU" sz="36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экологической 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 студентов </a:t>
            </a:r>
            <a:endParaRPr lang="ru-RU" sz="36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заинтересованности, </a:t>
            </a:r>
            <a:r>
              <a:rPr lang="ru-RU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сознательности и ответственности, творческой инициативы</a:t>
            </a:r>
          </a:p>
          <a:p>
            <a:r>
              <a:rPr lang="ru-RU" sz="36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сплочение молодежи</a:t>
            </a:r>
            <a:endParaRPr lang="ru-RU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953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A77EDF-DD96-4799-AF80-A77502381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93970DF5-A560-42A3-A473-D8382CE0D2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16683" t="21425" r="42361" b="22356"/>
          <a:stretch/>
        </p:blipFill>
        <p:spPr>
          <a:xfrm>
            <a:off x="1146416" y="481981"/>
            <a:ext cx="4956726" cy="5443272"/>
          </a:xfr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83EA88E-FAB7-4DCB-A871-96D8D5E83D8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7677" t="21645" r="45198" b="23809"/>
          <a:stretch/>
        </p:blipFill>
        <p:spPr>
          <a:xfrm>
            <a:off x="7004168" y="508682"/>
            <a:ext cx="4608385" cy="541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0708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178</Words>
  <Application>Microsoft Office PowerPoint</Application>
  <PresentationFormat>Широкоэкранный</PresentationFormat>
  <Paragraphs>33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Социальный проект «Территория чистоты»</vt:lpstr>
      <vt:lpstr>Проблема:</vt:lpstr>
      <vt:lpstr>Актуальность:</vt:lpstr>
      <vt:lpstr>Цель проекта:</vt:lpstr>
      <vt:lpstr>Задачи проекта:</vt:lpstr>
      <vt:lpstr> Целевая группа проекта:  </vt:lpstr>
      <vt:lpstr>Мероприятия:</vt:lpstr>
      <vt:lpstr>Ожидаемые результаты проекта: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Цыбенова Сэсэг Николаевна</dc:creator>
  <cp:lastModifiedBy>доча доча</cp:lastModifiedBy>
  <cp:revision>14</cp:revision>
  <dcterms:created xsi:type="dcterms:W3CDTF">2021-04-12T02:27:30Z</dcterms:created>
  <dcterms:modified xsi:type="dcterms:W3CDTF">2021-04-15T09:12:50Z</dcterms:modified>
</cp:coreProperties>
</file>