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58" r:id="rId10"/>
    <p:sldId id="259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-874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953052-E9AC-4D89-9B6F-EC16E74C2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984EAC5-229A-4234-846C-C1A12FB26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FA3B004-B6AF-40C9-9413-4A1061A34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6637-FDF0-4E38-BB16-B79C8E78ADA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0DA32D-1858-4AF6-927D-CDBF3D43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832A06-E8C6-4636-835B-0E85F536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61C-1600-4D3F-A3D4-FC7D6E3EE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932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91D1C8-0CE9-4970-B6BE-7B7BDE53C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AE1B8C6-DD2D-425E-96E5-B94E059E8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455495-C857-4700-BDB5-F25EA8151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6637-FDF0-4E38-BB16-B79C8E78ADA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0923DA-759F-4115-A018-7D12E0747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A4E82C-1CEF-4FEE-8B5B-436D2D82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61C-1600-4D3F-A3D4-FC7D6E3EE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449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606D358-2F37-4CD8-B446-CE14463E2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8931A1C-08F6-44E5-94AF-34ECDF2DC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DC887A-CAF1-47C6-AEAC-B534C7CED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6637-FDF0-4E38-BB16-B79C8E78ADA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81187F-907E-4F34-8C85-3E659125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AB21F1-8808-40E4-9B96-F931B8CF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61C-1600-4D3F-A3D4-FC7D6E3EE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387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F78093-F3B4-4F22-9C96-9BF5A449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725545-EFE3-4FC6-9C07-5D6A9914B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8399AE-C6A9-4B4E-9B5C-F81272C9E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6637-FDF0-4E38-BB16-B79C8E78ADA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66055C-CD9A-4722-B697-9C983E71C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4EB56C-A1E8-408A-A2D2-A6744B48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61C-1600-4D3F-A3D4-FC7D6E3EE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514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C5D348-9379-4CE2-9A36-9580A3E85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33854E-92D6-4744-A579-61C4B20CB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8077BB-D408-4BA1-8274-6A379342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6637-FDF0-4E38-BB16-B79C8E78ADA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2F8A6E-8967-4D0E-AB76-30443AF6E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491F41-90BA-4439-9B50-AC3E1815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61C-1600-4D3F-A3D4-FC7D6E3EE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8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9702C3-7F9A-40E3-9E1D-880531B61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C53835-AE89-4414-AE07-460003BEE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B1FEB6D-3F87-4B23-9665-ADAA41E1D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7893536-B659-479C-9D8A-0500C4031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6637-FDF0-4E38-BB16-B79C8E78ADA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FE22DD0-FB5D-44D2-BE70-02437DCC2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CB780E6-CF52-49AD-BC84-64265CED0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61C-1600-4D3F-A3D4-FC7D6E3EE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54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E7F5C0-577F-4C29-BD2E-C51828BF9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F68AEBD-26EA-4A8D-8375-2E14A0203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953C7D0-A58F-4EB6-98F9-FE4D923B2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9C141B3-6482-419E-A71C-8F24BAAC7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A741187-B1CA-4C3F-93E4-028235CF2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F6155DB-5C75-4529-81B9-93582F963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6637-FDF0-4E38-BB16-B79C8E78ADA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F56EB38-39B8-4E05-85F9-7F55D72C4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AA79934-1745-4A14-8EB8-74F2E566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61C-1600-4D3F-A3D4-FC7D6E3EE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093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CE57F3-1257-4B84-A5FE-FA8CC6DAB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84D328A-DA97-43A1-9511-57CBC5FD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6637-FDF0-4E38-BB16-B79C8E78ADA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0C94AA6-8B0C-4E8C-8F13-3F11CC8C0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24FF8D0-C643-46C8-973F-7F19CA46D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61C-1600-4D3F-A3D4-FC7D6E3EE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085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6F5F085-15C0-4279-B15E-47D4EB2D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6637-FDF0-4E38-BB16-B79C8E78ADA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236E10A-190E-4039-B5EA-96FAB0A4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DCF290-7C3B-4C2E-9EEB-00D079A70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61C-1600-4D3F-A3D4-FC7D6E3EE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28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D6DA1E-E8D4-4A7F-97DF-280CAE5DA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81F421-4864-4740-B9FD-7698B4896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383E765-1830-48F0-BB17-F59D061DA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D7C733A-352D-422F-94DA-FE21404F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6637-FDF0-4E38-BB16-B79C8E78ADA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530FCD2-505A-4793-A0E8-482E47EF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08C7663-DCF6-49AE-ABD6-7F7254ED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61C-1600-4D3F-A3D4-FC7D6E3EE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169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FB3D91-4830-4910-8F81-0C019923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500A302-481B-4D57-B46B-ADEF11CA58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748D737-80AE-4502-A922-CEE0666A2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D2C918-828F-4408-8F40-A2EA8970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6637-FDF0-4E38-BB16-B79C8E78ADA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B7542F6-43A9-4F85-B60C-3641B9C4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7478D63-A069-4CDB-87D4-D2380582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561C-1600-4D3F-A3D4-FC7D6E3EE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73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D41C7B-6120-4B4D-A95F-55C0A5D20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10A92DE-45F1-416A-AF7E-715D6F3B9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F7C37F-32F8-4C56-9484-53BDA721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A6637-FDF0-4E38-BB16-B79C8E78ADA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3E7853-F229-490E-A544-99F696E29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4850CC-24F0-4615-95CC-C796CC531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3561C-1600-4D3F-A3D4-FC7D6E3EE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764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2EDF9C-DCDB-4EC2-ACA3-F0CBB76B6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Социальный проект</a:t>
            </a:r>
            <a:br>
              <a:rPr lang="ru-RU" dirty="0"/>
            </a:br>
            <a:r>
              <a:rPr lang="ru-RU" dirty="0"/>
              <a:t>«Территория чистоты»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489CD3E-95D8-4BC7-826A-47D25D85EB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ГБПОУ «Байкальский колледж туризма и сервиса»</a:t>
            </a:r>
          </a:p>
          <a:p>
            <a:r>
              <a:rPr lang="ru-RU" dirty="0" smtClean="0"/>
              <a:t>Республика Бурятия, г. Улан-Удэ, ул. Краснофлотская,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2761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68A0FA-84A1-4114-8F3E-4721B500E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78BF4429-EED0-41AB-A921-57937517F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6845" t="21127" r="42327" b="22926"/>
          <a:stretch/>
        </p:blipFill>
        <p:spPr>
          <a:xfrm>
            <a:off x="6256455" y="1035307"/>
            <a:ext cx="4906349" cy="5378618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E5AC935-637E-428F-B1D6-8E8F9D11DB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6291" t="20606" r="39657" b="22352"/>
          <a:stretch/>
        </p:blipFill>
        <p:spPr>
          <a:xfrm>
            <a:off x="817281" y="1027906"/>
            <a:ext cx="5118265" cy="530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4212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9EF4D3-A454-4B74-8138-DA6436322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578" y="2759191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182850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C50682-E914-42E4-B825-2C65C15A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A28F80-1650-45ED-BB34-9F92DE629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Самая главная и основная проблема заключается в периодическом загрязнении окружающей территории колледжа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Основные истоки проблемы: недостаточная культура студентов по отношению к чистоте прилегающей территории, отсутствие частой уборки.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148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ABF971-31B4-453E-90B4-7A633F355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9B1F78-31A1-474A-AE2B-2B9AA360D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проводить информирование, агит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a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цию среди студентов, в ходе которой предполагается постепенное повышение культуры студентов,  усиление чувства ответственности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за  чистоту и порядок прилегающей территории </a:t>
            </a:r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86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6E7141-6EB5-42A2-8878-E521534EA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Roboto"/>
              </a:rPr>
              <a:t>Цель проекта:</a:t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r>
              <a:rPr lang="ru-RU" dirty="0">
                <a:solidFill>
                  <a:srgbClr val="000000"/>
                </a:solidFill>
                <a:latin typeface="Roboto"/>
              </a:rPr>
              <a:t/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19FE20-2599-43A0-8FC6-792E80F7C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создание постоянно действующих экологических групп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«Территория чистоты»</a:t>
            </a:r>
          </a:p>
        </p:txBody>
      </p:sp>
    </p:spTree>
    <p:extLst>
      <p:ext uri="{BB962C8B-B14F-4D97-AF65-F5344CB8AC3E}">
        <p14:creationId xmlns:p14="http://schemas.microsoft.com/office/powerpoint/2010/main" xmlns="" val="3053887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64F37B-B0EB-4C8B-90BB-7E5CBB7B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Roboto"/>
              </a:rPr>
              <a:t>Задачи проекта: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715DE0-4F78-460C-A8C5-D0A674C20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1.Проведение агитации в учебном заведении: различные акции, субботники , флешмобы, публикации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на сайте колледжа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и соцсетях, а также социальная реклама.</a:t>
            </a:r>
            <a:br>
              <a:rPr lang="ru-RU" b="0" i="0" dirty="0">
                <a:solidFill>
                  <a:srgbClr val="000000"/>
                </a:solidFill>
                <a:effectLst/>
                <a:latin typeface="Roboto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2.Формирование у молодежи бережного ответственного отношения к поддержанию чистоты на территории колледжа</a:t>
            </a:r>
            <a:br>
              <a:rPr lang="ru-RU" b="0" i="0" dirty="0">
                <a:solidFill>
                  <a:srgbClr val="000000"/>
                </a:solidFill>
                <a:effectLst/>
                <a:latin typeface="Roboto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3.Создание необходимых условий для поддержания чистоты на территории колледжа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407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81E795-C926-4094-A959-473FCFB7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Roboto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Roboto"/>
              </a:rPr>
            </a:br>
            <a:r>
              <a:rPr lang="ru-RU" dirty="0" smtClean="0">
                <a:solidFill>
                  <a:srgbClr val="000000"/>
                </a:solidFill>
                <a:latin typeface="Roboto"/>
              </a:rPr>
              <a:t>Целевая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группа проекта:</a:t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r>
              <a:rPr lang="ru-RU" dirty="0">
                <a:solidFill>
                  <a:srgbClr val="000000"/>
                </a:solidFill>
                <a:latin typeface="Roboto"/>
              </a:rPr>
              <a:t/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32CB0E-93FE-4A29-85E9-F6C0957D0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Студенты 1-4 курсов.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751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0AA6F2-FE9F-4F39-AD0A-3C9A91E3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Roboto"/>
              </a:rPr>
              <a:t>Мероприятия: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BF89B5-8852-4672-800C-032BFCE4B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3" y="1263535"/>
            <a:ext cx="10522527" cy="49134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Ноябрь – Акция «Чистая территория»</a:t>
            </a:r>
          </a:p>
          <a:p>
            <a:pPr>
              <a:buFontTx/>
              <a:buChar char="-"/>
            </a:pP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субботник на территории колледжа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Roboto"/>
              </a:rPr>
              <a:t>ф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лешмоб</a:t>
            </a:r>
          </a:p>
          <a:p>
            <a:pPr>
              <a:buFontTx/>
              <a:buChar char="-"/>
            </a:pP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конкурс экологических рисунков </a:t>
            </a:r>
          </a:p>
          <a:p>
            <a:r>
              <a:rPr lang="ru-RU" dirty="0">
                <a:solidFill>
                  <a:srgbClr val="000000"/>
                </a:solidFill>
                <a:latin typeface="Roboto"/>
              </a:rPr>
              <a:t>Декабрь – экологическая викторина 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Roboto"/>
              </a:rPr>
              <a:t>выпуск экологических стенгазет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Апрель – Акция «Чистая территория»</a:t>
            </a:r>
          </a:p>
          <a:p>
            <a:pPr>
              <a:buFontTx/>
              <a:buChar char="-"/>
            </a:pP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субботник на территории колледжа</a:t>
            </a:r>
          </a:p>
          <a:p>
            <a:pPr>
              <a:buFontTx/>
              <a:buChar char="-"/>
            </a:pP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флешмоб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Roboto"/>
              </a:rPr>
              <a:t>фотоконкурс «Моя прекрасная планета»</a:t>
            </a:r>
          </a:p>
          <a:p>
            <a:pPr>
              <a:buFontTx/>
              <a:buChar char="-"/>
            </a:pPr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0509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31BE8C-1466-4830-A57A-AEDF1E0E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232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Roboto"/>
              </a:rPr>
              <a:t>Ожидаемые результаты 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проекта: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/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r>
              <a:rPr lang="ru-RU" dirty="0">
                <a:solidFill>
                  <a:srgbClr val="000000"/>
                </a:solidFill>
                <a:latin typeface="Roboto"/>
              </a:rPr>
              <a:t/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4FFA83-6CAC-4F4B-8546-E7DE09A6D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Roboto"/>
              </a:rPr>
              <a:t>1)расширение экологического кругозора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/>
            </a:r>
            <a:br>
              <a:rPr lang="ru-RU" b="0" i="0" dirty="0">
                <a:solidFill>
                  <a:srgbClr val="000000"/>
                </a:solidFill>
                <a:effectLst/>
                <a:latin typeface="Roboto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2)постоянное 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поддержание проекта в реализации</a:t>
            </a:r>
            <a:br>
              <a:rPr lang="ru-RU" b="0" i="0" dirty="0">
                <a:solidFill>
                  <a:srgbClr val="000000"/>
                </a:solidFill>
                <a:effectLst/>
                <a:latin typeface="Roboto"/>
              </a:rPr>
            </a:br>
            <a:r>
              <a:rPr lang="ru-RU" dirty="0" smtClean="0">
                <a:solidFill>
                  <a:srgbClr val="000000"/>
                </a:solidFill>
                <a:latin typeface="Roboto"/>
              </a:rPr>
              <a:t>3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)повышение экологической 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культуры 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студентов </a:t>
            </a:r>
            <a:endParaRPr lang="ru-RU" b="0" i="0" dirty="0" smtClean="0">
              <a:solidFill>
                <a:srgbClr val="000000"/>
              </a:solidFill>
              <a:effectLst/>
              <a:latin typeface="Roboto"/>
            </a:endParaRPr>
          </a:p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4)повышение уровня 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заинтересованности,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сознательности 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и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ответственности, творческой инициативы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Roboto"/>
              </a:rPr>
              <a:t>5)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сплочение молодежи</a:t>
            </a:r>
            <a:endParaRPr lang="ru-RU" dirty="0" smtClean="0">
              <a:solidFill>
                <a:srgbClr val="000000"/>
              </a:solidFill>
              <a:latin typeface="Roboto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8953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A77EDF-DD96-4799-AF80-A7750238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93970DF5-A560-42A3-A473-D8382CE0D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6683" t="21425" r="42361" b="22356"/>
          <a:stretch/>
        </p:blipFill>
        <p:spPr>
          <a:xfrm>
            <a:off x="6397074" y="1249934"/>
            <a:ext cx="4956726" cy="5443272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3EA88E-FAB7-4DCB-A871-96D8D5E83D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7677" t="21645" r="45198" b="23809"/>
          <a:stretch/>
        </p:blipFill>
        <p:spPr>
          <a:xfrm>
            <a:off x="1021277" y="1276636"/>
            <a:ext cx="4608385" cy="541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0070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178</Words>
  <Application>Microsoft Office PowerPoint</Application>
  <PresentationFormat>Произвольный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Социальный проект «Территория чистоты»</vt:lpstr>
      <vt:lpstr>Проблема</vt:lpstr>
      <vt:lpstr>Актуальность</vt:lpstr>
      <vt:lpstr>Цель проекта:  </vt:lpstr>
      <vt:lpstr>Задачи проекта:</vt:lpstr>
      <vt:lpstr> Целевая группа проекта:  </vt:lpstr>
      <vt:lpstr>Мероприятия:</vt:lpstr>
      <vt:lpstr>Ожидаемые результаты проекта:  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Цыбенова Сэсэг Николаевна</dc:creator>
  <cp:lastModifiedBy>User</cp:lastModifiedBy>
  <cp:revision>13</cp:revision>
  <dcterms:created xsi:type="dcterms:W3CDTF">2021-04-12T02:27:30Z</dcterms:created>
  <dcterms:modified xsi:type="dcterms:W3CDTF">2021-04-12T09:11:25Z</dcterms:modified>
</cp:coreProperties>
</file>