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2983D-D373-4453-90D4-01E882ED45D8}" v="1750" dt="2021-04-14T13:06:38.453"/>
    <p1510:client id="{FA1A0EB7-2B27-41B2-A0B2-0A02F178D435}" v="123" dt="2021-04-08T19:22:0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3000"/>
            <a:lum bright="-33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91;&#1088;&#1086;&#1095;&#1082;&#1072;%20&#1056;&#1103;&#1073;&#1072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58222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Проект </a:t>
            </a:r>
            <a:r>
              <a:rPr lang="ru-RU" dirty="0">
                <a:latin typeface="Arial" pitchFamily="34" charset="0"/>
                <a:ea typeface="+mj-lt"/>
                <a:cs typeface="Arial" pitchFamily="34" charset="0"/>
              </a:rPr>
              <a:t>«Подари свет!»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8226"/>
            <a:ext cx="9144000" cy="1861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Составила: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Вахитова Алиса Львовна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студентка 1 курса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БПОУ Омской области "</a:t>
            </a:r>
            <a:r>
              <a:rPr lang="en-US" dirty="0" err="1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Омский</a:t>
            </a:r>
            <a:r>
              <a:rPr lang="en-US" dirty="0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 </a:t>
            </a:r>
            <a:r>
              <a:rPr lang="en-US" dirty="0" err="1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музыкально-педагогический</a:t>
            </a:r>
            <a:r>
              <a:rPr lang="en-US" dirty="0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 </a:t>
            </a:r>
            <a:r>
              <a:rPr lang="en-US" dirty="0" err="1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колледж</a:t>
            </a:r>
            <a:r>
              <a:rPr lang="en-US" dirty="0">
                <a:solidFill>
                  <a:srgbClr val="212529"/>
                </a:solidFill>
                <a:latin typeface="Arial" pitchFamily="34" charset="0"/>
                <a:ea typeface="+mn-lt"/>
                <a:cs typeface="Arial" pitchFamily="34" charset="0"/>
              </a:rPr>
              <a:t>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F1F829-E06A-4616-9A9C-58EF13301F32}"/>
              </a:ext>
            </a:extLst>
          </p:cNvPr>
          <p:cNvSpPr txBox="1"/>
          <p:nvPr/>
        </p:nvSpPr>
        <p:spPr>
          <a:xfrm>
            <a:off x="292293" y="738140"/>
            <a:ext cx="115148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212529"/>
                </a:solidFill>
                <a:latin typeface="-apple-system"/>
              </a:rPr>
              <a:t>Бюджетное профессиональное образовательное учреждение Омской области "Омский музыкально-</a:t>
            </a:r>
            <a:r>
              <a:rPr lang="en-US">
                <a:solidFill>
                  <a:srgbClr val="212529"/>
                </a:solidFill>
                <a:latin typeface="-apple-system"/>
              </a:rPr>
              <a:t>педагогический колледж" 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A2602-6163-4133-81CA-E6EF3B781FD1}"/>
              </a:ext>
            </a:extLst>
          </p:cNvPr>
          <p:cNvSpPr txBox="1"/>
          <p:nvPr/>
        </p:nvSpPr>
        <p:spPr>
          <a:xfrm>
            <a:off x="390961" y="287368"/>
            <a:ext cx="113204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Акмуллинская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олимпиада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английскому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языку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E433B-28DE-4FB1-AF33-B6F811C0FD2E}"/>
              </a:ext>
            </a:extLst>
          </p:cNvPr>
          <p:cNvSpPr txBox="1"/>
          <p:nvPr/>
        </p:nvSpPr>
        <p:spPr>
          <a:xfrm>
            <a:off x="4724400" y="60870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Омск</a:t>
            </a:r>
            <a:r>
              <a:rPr lang="en-US" dirty="0">
                <a:latin typeface="Arial"/>
                <a:cs typeface="Arial"/>
              </a:rPr>
              <a:t> - 2021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455" y="602673"/>
            <a:ext cx="5680363" cy="565265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результате проекта «Подари свет!» был создан  мультфильм «Курочка Ряба» на основе рисунков 7-летнего Егора - ребёнка с диагнозом ДЦП, который проходит лечение в детской городской больнице №4.  </a:t>
            </a:r>
          </a:p>
          <a:p>
            <a:r>
              <a:rPr lang="ru-RU" sz="2200" dirty="0" smtClean="0"/>
              <a:t>Этот проект заинтересовал многих родителей, их детей с тяжёлыми заболеваниями опорно-двигательной системы и волонтёров колледжа, которые уверены, что в рамках инклюзивного обучения данное направление творческого развития особенных детей перспективно, а главное, дарит им надежду и веру в себя…</a:t>
            </a:r>
          </a:p>
          <a:p>
            <a:r>
              <a:rPr lang="ru-RU" sz="2200" i="1" dirty="0" smtClean="0"/>
              <a:t>Самое главное, что сбылась мечта Егора – он стал автором анимационного фильма. Для него эта мечта – продолжение его жизни, свет и надежда на будущее…</a:t>
            </a:r>
          </a:p>
          <a:p>
            <a:endParaRPr lang="ru-RU" dirty="0"/>
          </a:p>
        </p:txBody>
      </p:sp>
      <p:pic>
        <p:nvPicPr>
          <p:cNvPr id="20482" name="Picture 2" descr="Волонтеры могут все» - Общественная палата Кировской области, официальный 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798" y="1483880"/>
            <a:ext cx="5094195" cy="378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2CB962CF-61A3-4EF9-94F6-7C59B0329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8BC7A-CECD-4050-A6B4-2EB4893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79" y="0"/>
            <a:ext cx="6797405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cs typeface="Arial" pitchFamily="34" charset="0"/>
              </a:rPr>
              <a:t>Предисловие</a:t>
            </a:r>
            <a:endParaRPr lang="en-US" sz="5400" b="1" dirty="0">
              <a:cs typeface="Arial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FAADD8-2E94-4038-96BC-4D03E367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909" y="1440873"/>
            <a:ext cx="5597235" cy="44473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err="1">
                <a:cs typeface="Arial" pitchFamily="34" charset="0"/>
              </a:rPr>
              <a:t>На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базе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Омского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музыкально-педагогического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колледжа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существует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волонтёрский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отряд</a:t>
            </a:r>
            <a:r>
              <a:rPr lang="en-US" sz="2200" dirty="0">
                <a:cs typeface="Arial" pitchFamily="34" charset="0"/>
              </a:rPr>
              <a:t> "</a:t>
            </a:r>
            <a:r>
              <a:rPr lang="en-US" sz="2200" dirty="0" err="1">
                <a:cs typeface="Arial" pitchFamily="34" charset="0"/>
              </a:rPr>
              <a:t>Свет</a:t>
            </a:r>
            <a:r>
              <a:rPr lang="en-US" sz="2200" dirty="0">
                <a:cs typeface="Arial" pitchFamily="34" charset="0"/>
              </a:rPr>
              <a:t>". </a:t>
            </a:r>
            <a:r>
              <a:rPr lang="en-US" sz="2200" dirty="0" err="1">
                <a:cs typeface="Arial" pitchFamily="34" charset="0"/>
              </a:rPr>
              <a:t>Идея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его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создания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родилась</a:t>
            </a:r>
            <a:r>
              <a:rPr lang="en-US" sz="2200" dirty="0">
                <a:cs typeface="Arial" pitchFamily="34" charset="0"/>
              </a:rPr>
              <a:t> у </a:t>
            </a:r>
            <a:r>
              <a:rPr lang="en-US" sz="2200" dirty="0" err="1">
                <a:cs typeface="Arial" pitchFamily="34" charset="0"/>
              </a:rPr>
              <a:t>директора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учебного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заведения</a:t>
            </a:r>
            <a:r>
              <a:rPr lang="en-US" sz="2200" dirty="0">
                <a:cs typeface="Arial" pitchFamily="34" charset="0"/>
              </a:rPr>
              <a:t> - </a:t>
            </a:r>
            <a:r>
              <a:rPr lang="en-US" sz="2200" dirty="0" err="1">
                <a:cs typeface="Arial" pitchFamily="34" charset="0"/>
              </a:rPr>
              <a:t>Студеникиной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Светланы</a:t>
            </a:r>
            <a:r>
              <a:rPr lang="en-US" sz="2200" dirty="0">
                <a:cs typeface="Arial" pitchFamily="34" charset="0"/>
              </a:rPr>
              <a:t> </a:t>
            </a:r>
            <a:r>
              <a:rPr lang="en-US" sz="2200" dirty="0" err="1">
                <a:cs typeface="Arial" pitchFamily="34" charset="0"/>
              </a:rPr>
              <a:t>Михайловны</a:t>
            </a:r>
            <a:r>
              <a:rPr lang="en-US" sz="2200" dirty="0">
                <a:cs typeface="Arial" pitchFamily="34" charset="0"/>
              </a:rPr>
              <a:t>. </a:t>
            </a:r>
            <a:endParaRPr lang="ru-RU" sz="2200" dirty="0">
              <a:cs typeface="Arial" pitchFamily="34" charset="0"/>
            </a:endParaRPr>
          </a:p>
          <a:p>
            <a:r>
              <a:rPr lang="en-US" sz="2200" dirty="0">
                <a:cs typeface="Arial" pitchFamily="34" charset="0"/>
              </a:rPr>
              <a:t>И </a:t>
            </a:r>
            <a:r>
              <a:rPr lang="en-US" sz="2200" dirty="0" err="1">
                <a:cs typeface="Arial" pitchFamily="34" charset="0"/>
              </a:rPr>
              <a:t>вот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уже</a:t>
            </a:r>
            <a:r>
              <a:rPr lang="en-US" sz="2200" dirty="0">
                <a:cs typeface="Arial" pitchFamily="34" charset="0"/>
              </a:rPr>
              <a:t> 10 </a:t>
            </a:r>
            <a:r>
              <a:rPr lang="en-US" sz="2200" dirty="0" err="1">
                <a:cs typeface="Arial" pitchFamily="34" charset="0"/>
              </a:rPr>
              <a:t>лет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она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является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бессменным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руководителем</a:t>
            </a:r>
            <a:r>
              <a:rPr lang="en-US" sz="2200" dirty="0">
                <a:cs typeface="Arial" pitchFamily="34" charset="0"/>
              </a:rPr>
              <a:t> и </a:t>
            </a:r>
            <a:r>
              <a:rPr lang="en-US" sz="2200" dirty="0" err="1">
                <a:cs typeface="Arial" pitchFamily="34" charset="0"/>
              </a:rPr>
              <a:t>вдохновителем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нашего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отряда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добровольцев</a:t>
            </a:r>
            <a:r>
              <a:rPr lang="en-US" sz="2200" dirty="0">
                <a:cs typeface="Arial" pitchFamily="34" charset="0"/>
              </a:rPr>
              <a:t>. </a:t>
            </a:r>
            <a:r>
              <a:rPr lang="en-US" sz="2200" dirty="0" err="1">
                <a:cs typeface="Arial" pitchFamily="34" charset="0"/>
              </a:rPr>
              <a:t>Сейчас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он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работает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по</a:t>
            </a:r>
            <a:r>
              <a:rPr lang="en-US" sz="2200" dirty="0">
                <a:cs typeface="Arial" pitchFamily="34" charset="0"/>
              </a:rPr>
              <a:t> </a:t>
            </a:r>
            <a:r>
              <a:rPr lang="en-US" sz="2200" dirty="0" err="1">
                <a:cs typeface="Arial" pitchFamily="34" charset="0"/>
              </a:rPr>
              <a:t>восьми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основным</a:t>
            </a:r>
            <a:r>
              <a:rPr lang="en-US" sz="2200" dirty="0">
                <a:cs typeface="Arial" pitchFamily="34" charset="0"/>
              </a:rPr>
              <a:t> </a:t>
            </a:r>
            <a:r>
              <a:rPr lang="en-US" sz="2200" dirty="0" err="1">
                <a:cs typeface="Arial" pitchFamily="34" charset="0"/>
              </a:rPr>
              <a:t>волонтёрским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направлениям</a:t>
            </a:r>
            <a:r>
              <a:rPr lang="en-US" sz="2200" dirty="0">
                <a:cs typeface="Arial" pitchFamily="34" charset="0"/>
              </a:rPr>
              <a:t>: </a:t>
            </a:r>
            <a:r>
              <a:rPr lang="en-US" sz="2200" dirty="0" err="1">
                <a:cs typeface="Arial" pitchFamily="34" charset="0"/>
              </a:rPr>
              <a:t>инклюзивное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социальное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событийное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экологическое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спортивное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патриотическое</a:t>
            </a:r>
            <a:r>
              <a:rPr lang="en-US" sz="2200" dirty="0">
                <a:cs typeface="Arial" pitchFamily="34" charset="0"/>
              </a:rPr>
              <a:t>, «</a:t>
            </a:r>
            <a:r>
              <a:rPr lang="en-US" sz="2200" dirty="0" err="1">
                <a:cs typeface="Arial" pitchFamily="34" charset="0"/>
              </a:rPr>
              <a:t>Волонтёры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Победы</a:t>
            </a:r>
            <a:r>
              <a:rPr lang="en-US" sz="2200" dirty="0">
                <a:cs typeface="Arial" pitchFamily="34" charset="0"/>
              </a:rPr>
              <a:t>» и </a:t>
            </a:r>
            <a:r>
              <a:rPr lang="en-US" sz="2200" dirty="0" err="1">
                <a:cs typeface="Arial" pitchFamily="34" charset="0"/>
              </a:rPr>
              <a:t>другие</a:t>
            </a:r>
            <a:r>
              <a:rPr lang="en-US" sz="2200" dirty="0">
                <a:cs typeface="Arial" pitchFamily="34" charset="0"/>
              </a:rPr>
              <a:t>.</a:t>
            </a:r>
            <a:endParaRPr lang="ru-RU" sz="2200" dirty="0">
              <a:cs typeface="Arial" pitchFamily="34" charset="0"/>
            </a:endParaRPr>
          </a:p>
        </p:txBody>
      </p:sp>
      <p:pic>
        <p:nvPicPr>
          <p:cNvPr id="5" name="Рисунок 5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BC57949-8AFD-4A6C-8749-9EEB11B0A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066" t="9091" r="12253" b="-1"/>
          <a:stretch/>
        </p:blipFill>
        <p:spPr>
          <a:xfrm>
            <a:off x="6199899" y="1200564"/>
            <a:ext cx="5636631" cy="4463435"/>
          </a:xfrm>
          <a:prstGeom prst="rect">
            <a:avLst/>
          </a:prstGeom>
        </p:spPr>
      </p:pic>
      <p:pic>
        <p:nvPicPr>
          <p:cNvPr id="6" name="Рисунок 17">
            <a:extLst>
              <a:ext uri="{FF2B5EF4-FFF2-40B4-BE49-F238E27FC236}">
                <a16:creationId xmlns:a16="http://schemas.microsoft.com/office/drawing/2014/main" xmlns="" id="{5B2CE7B8-6386-46F9-9BF3-CFA609DF96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615" y="1199109"/>
            <a:ext cx="1981599" cy="20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FEB22F-2486-45CA-B82A-685676937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671" y="466165"/>
            <a:ext cx="10969530" cy="60258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300" b="1" dirty="0">
                <a:cs typeface="Arial" pitchFamily="34" charset="0"/>
              </a:rPr>
              <a:t>Проблема:</a:t>
            </a:r>
            <a:r>
              <a:rPr lang="ru-RU" sz="2300" dirty="0">
                <a:cs typeface="Arial" pitchFamily="34" charset="0"/>
              </a:rPr>
              <a:t> преодоление тяжёлых последствий болезни и страданий </a:t>
            </a:r>
            <a:r>
              <a:rPr lang="ru-RU" sz="2300" dirty="0" err="1">
                <a:cs typeface="Arial" pitchFamily="34" charset="0"/>
              </a:rPr>
              <a:t>инкурабельных</a:t>
            </a:r>
            <a:r>
              <a:rPr lang="ru-RU" sz="2300" dirty="0">
                <a:cs typeface="Arial" pitchFamily="34" charset="0"/>
              </a:rPr>
              <a:t> детей путём обращения к творчеству. </a:t>
            </a:r>
          </a:p>
          <a:p>
            <a:r>
              <a:rPr lang="ru-RU" sz="2300" b="1" dirty="0">
                <a:cs typeface="Arial" pitchFamily="34" charset="0"/>
              </a:rPr>
              <a:t>Цель</a:t>
            </a:r>
            <a:r>
              <a:rPr lang="ru-RU" sz="2300" dirty="0">
                <a:cs typeface="Arial" pitchFamily="34" charset="0"/>
              </a:rPr>
              <a:t> - создание мультфильма "Курочка Ряба" по мотивам рисунков </a:t>
            </a:r>
            <a:r>
              <a:rPr lang="ru-RU" sz="2300" dirty="0">
                <a:ea typeface="+mn-lt"/>
                <a:cs typeface="Arial" pitchFamily="34" charset="0"/>
              </a:rPr>
              <a:t>7-летнего Егора - ребёнка с диагнозом ДЦП.</a:t>
            </a:r>
          </a:p>
          <a:p>
            <a:r>
              <a:rPr lang="ru-RU" sz="2300" b="1" dirty="0">
                <a:cs typeface="Arial" pitchFamily="34" charset="0"/>
              </a:rPr>
              <a:t>Задачи:</a:t>
            </a:r>
          </a:p>
          <a:p>
            <a:r>
              <a:rPr lang="ru-RU" sz="2300" dirty="0">
                <a:cs typeface="Arial" pitchFamily="34" charset="0"/>
              </a:rPr>
              <a:t>1. Посетить </a:t>
            </a:r>
            <a:r>
              <a:rPr lang="ru-RU" sz="2300" dirty="0">
                <a:ea typeface="+mn-lt"/>
                <a:cs typeface="Arial" pitchFamily="34" charset="0"/>
              </a:rPr>
              <a:t>паллиативное отделение детской городской больницы №4.</a:t>
            </a:r>
          </a:p>
          <a:p>
            <a:r>
              <a:rPr lang="ru-RU" sz="2300" dirty="0">
                <a:cs typeface="Arial" pitchFamily="34" charset="0"/>
              </a:rPr>
              <a:t>2. Познакомиться с Егором и его родителями, провести беседу, создать эскизы для мультфильма.</a:t>
            </a:r>
          </a:p>
          <a:p>
            <a:r>
              <a:rPr lang="ru-RU" sz="2300" dirty="0">
                <a:cs typeface="Arial" pitchFamily="34" charset="0"/>
              </a:rPr>
              <a:t>3. Воплотить рисунки Егора в анимационный фильм "Курочка Ряба".</a:t>
            </a:r>
          </a:p>
          <a:p>
            <a:r>
              <a:rPr lang="ru-RU" sz="2300" dirty="0">
                <a:cs typeface="Arial" pitchFamily="34" charset="0"/>
              </a:rPr>
              <a:t>4. Создать английские субтитры к готовому мультфильму.</a:t>
            </a:r>
          </a:p>
          <a:p>
            <a:r>
              <a:rPr lang="ru-RU" sz="2300" dirty="0">
                <a:cs typeface="Arial" pitchFamily="34" charset="0"/>
              </a:rPr>
              <a:t>5. Представить на новогоднем утреннике итоги проекта </a:t>
            </a:r>
            <a:r>
              <a:rPr lang="ru-RU" sz="2300" dirty="0">
                <a:ea typeface="+mn-lt"/>
                <a:cs typeface="Arial" pitchFamily="34" charset="0"/>
              </a:rPr>
              <a:t>ребятам выездной патронажной службы паллиативной медицинской помощи детям по Центральному округу города Омска на базе детской городской больницы № 4.</a:t>
            </a:r>
          </a:p>
          <a:p>
            <a:r>
              <a:rPr lang="ru-RU" sz="2300" b="1" dirty="0">
                <a:ea typeface="+mn-lt"/>
                <a:cs typeface="Arial" pitchFamily="34" charset="0"/>
              </a:rPr>
              <a:t>Целевая группа: </a:t>
            </a:r>
            <a:r>
              <a:rPr lang="ru-RU" sz="2300" dirty="0">
                <a:ea typeface="+mn-lt"/>
                <a:cs typeface="Arial" pitchFamily="34" charset="0"/>
              </a:rPr>
              <a:t>дети </a:t>
            </a:r>
            <a:r>
              <a:rPr lang="ru-RU" sz="2300" dirty="0">
                <a:cs typeface="Arial" pitchFamily="34" charset="0"/>
              </a:rPr>
              <a:t>с тяжелыми хроническими заболеваниями, при которых снижен или отсутствует реабилитационный </a:t>
            </a:r>
            <a:r>
              <a:rPr lang="ru-RU" sz="2300" dirty="0" smtClean="0">
                <a:cs typeface="Arial" pitchFamily="34" charset="0"/>
              </a:rPr>
              <a:t>потенциал.</a:t>
            </a:r>
            <a:endParaRPr lang="ru-RU" sz="2300" dirty="0">
              <a:ea typeface="+mn-lt"/>
              <a:cs typeface="Arial" pitchFamily="34" charset="0"/>
            </a:endParaRPr>
          </a:p>
          <a:p>
            <a:endParaRPr lang="ru-RU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rial" pitchFamily="34" charset="0"/>
              </a:rPr>
              <a:t>Основные шаги по реализации проекта: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4151" y="491837"/>
            <a:ext cx="5671848" cy="58743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100" dirty="0" smtClean="0">
                <a:cs typeface="Arial" pitchFamily="34" charset="0"/>
              </a:rPr>
              <a:t> В </a:t>
            </a:r>
            <a:r>
              <a:rPr lang="ru-RU" sz="2100" b="1" dirty="0" smtClean="0">
                <a:cs typeface="Arial" pitchFamily="34" charset="0"/>
              </a:rPr>
              <a:t>апреле 2019 года </a:t>
            </a:r>
            <a:r>
              <a:rPr lang="ru-RU" sz="2100" dirty="0" smtClean="0">
                <a:cs typeface="Arial" pitchFamily="34" charset="0"/>
              </a:rPr>
              <a:t>студенты 2-А курса специальности «Анимация» посетили паллиативное отделение детской городской больницы, где и зародилась идея проекта «Подари свет!».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 smtClean="0">
                <a:cs typeface="Arial" pitchFamily="34" charset="0"/>
              </a:rPr>
              <a:t> Летом </a:t>
            </a:r>
            <a:r>
              <a:rPr lang="ru-RU" sz="2100" dirty="0" smtClean="0">
                <a:cs typeface="Arial" pitchFamily="34" charset="0"/>
              </a:rPr>
              <a:t>волонтёры приезжали, чтобы проводить занятия по созданию эскизов образов для фильма, затем с помощью профессиональных компьютерных программ из полученных рисунков создали мультипликационный фильм.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 smtClean="0">
                <a:cs typeface="Arial" pitchFamily="34" charset="0"/>
              </a:rPr>
              <a:t> </a:t>
            </a:r>
            <a:r>
              <a:rPr lang="ru-RU" sz="2100" b="1" dirty="0" smtClean="0">
                <a:cs typeface="Arial" pitchFamily="34" charset="0"/>
              </a:rPr>
              <a:t>20 декабря 2019 года </a:t>
            </a:r>
            <a:r>
              <a:rPr lang="ru-RU" sz="2100" dirty="0" smtClean="0">
                <a:cs typeface="Arial" pitchFamily="34" charset="0"/>
              </a:rPr>
              <a:t>студенты: </a:t>
            </a:r>
            <a:r>
              <a:rPr lang="ru-RU" sz="2100" dirty="0" err="1" smtClean="0">
                <a:cs typeface="Arial" pitchFamily="34" charset="0"/>
              </a:rPr>
              <a:t>Нигматулина</a:t>
            </a:r>
            <a:r>
              <a:rPr lang="ru-RU" sz="2100" dirty="0" smtClean="0">
                <a:cs typeface="Arial" pitchFamily="34" charset="0"/>
              </a:rPr>
              <a:t> Алина, </a:t>
            </a:r>
            <a:r>
              <a:rPr lang="ru-RU" sz="2100" dirty="0" err="1" smtClean="0">
                <a:cs typeface="Arial" pitchFamily="34" charset="0"/>
              </a:rPr>
              <a:t>Колокольникова</a:t>
            </a:r>
            <a:r>
              <a:rPr lang="ru-RU" sz="2100" dirty="0" smtClean="0">
                <a:cs typeface="Arial" pitchFamily="34" charset="0"/>
              </a:rPr>
              <a:t> Вероника, Иващенко Анастасия и преподаватели: </a:t>
            </a:r>
            <a:r>
              <a:rPr lang="ru-RU" sz="2100" dirty="0" err="1" smtClean="0">
                <a:cs typeface="Arial" pitchFamily="34" charset="0"/>
              </a:rPr>
              <a:t>Курмаева</a:t>
            </a:r>
            <a:r>
              <a:rPr lang="ru-RU" sz="2100" dirty="0" smtClean="0">
                <a:cs typeface="Arial" pitchFamily="34" charset="0"/>
              </a:rPr>
              <a:t> Ольга Васильевна, </a:t>
            </a:r>
            <a:r>
              <a:rPr lang="ru-RU" sz="2100" dirty="0" err="1" smtClean="0">
                <a:cs typeface="Arial" pitchFamily="34" charset="0"/>
              </a:rPr>
              <a:t>Астанин</a:t>
            </a:r>
            <a:r>
              <a:rPr lang="ru-RU" sz="2100" dirty="0" smtClean="0">
                <a:cs typeface="Arial" pitchFamily="34" charset="0"/>
              </a:rPr>
              <a:t> Денис Александрович, </a:t>
            </a:r>
            <a:r>
              <a:rPr lang="ru-RU" sz="2100" dirty="0" err="1" smtClean="0">
                <a:cs typeface="Arial" pitchFamily="34" charset="0"/>
              </a:rPr>
              <a:t>Паевская</a:t>
            </a:r>
            <a:r>
              <a:rPr lang="ru-RU" sz="2100" dirty="0" smtClean="0">
                <a:cs typeface="Arial" pitchFamily="34" charset="0"/>
              </a:rPr>
              <a:t> </a:t>
            </a:r>
            <a:r>
              <a:rPr lang="ru-RU" sz="2100" dirty="0" err="1" smtClean="0">
                <a:cs typeface="Arial" pitchFamily="34" charset="0"/>
              </a:rPr>
              <a:t>Анжелинка</a:t>
            </a:r>
            <a:r>
              <a:rPr lang="ru-RU" sz="2100" dirty="0" smtClean="0">
                <a:cs typeface="Arial" pitchFamily="34" charset="0"/>
              </a:rPr>
              <a:t> Александровна и заведующая паллиативным отделением ДГБ №4 </a:t>
            </a:r>
            <a:r>
              <a:rPr lang="ru-RU" sz="2100" dirty="0" err="1" smtClean="0">
                <a:cs typeface="Arial" pitchFamily="34" charset="0"/>
              </a:rPr>
              <a:t>Шляхова</a:t>
            </a:r>
            <a:r>
              <a:rPr lang="ru-RU" sz="2100" dirty="0" smtClean="0">
                <a:cs typeface="Arial" pitchFamily="34" charset="0"/>
              </a:rPr>
              <a:t> Лилия Михайловна побывали в гостях у 7-летнего Егора, автора рисунков к мультипликационному фильму «Курочка Ряба» с подарками.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671" y="1397577"/>
            <a:ext cx="5417128" cy="406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6" y="1135009"/>
            <a:ext cx="4668982" cy="45879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cs typeface="Arial" pitchFamily="34" charset="0"/>
              </a:rPr>
              <a:t> 27 декабря 2019 года </a:t>
            </a:r>
            <a:r>
              <a:rPr lang="ru-RU" sz="2800" dirty="0" smtClean="0">
                <a:cs typeface="Arial" pitchFamily="34" charset="0"/>
              </a:rPr>
              <a:t>состоялась премьера мультипликационного фильма по мотивам русской народной сказки «Курочка Ряба» на утреннике, который волонтёры отряда «Свет» омского музыкально-педагогического колледжа устроили ребятам выездной патронажной службы паллиативной медицинской помощи детям по Центральному округу города Омска на базе детской городской больницы № 4.</a:t>
            </a: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129" y="1039092"/>
            <a:ext cx="6109853" cy="458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42209"/>
            <a:ext cx="4156363" cy="33735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В </a:t>
            </a:r>
            <a:r>
              <a:rPr lang="ru-RU" sz="2600" b="1" dirty="0" smtClean="0"/>
              <a:t>апреле 2021 года </a:t>
            </a:r>
            <a:r>
              <a:rPr lang="ru-RU" sz="2600" dirty="0" smtClean="0"/>
              <a:t>студенткой 1 курса специальности «Дизайн» - </a:t>
            </a:r>
            <a:r>
              <a:rPr lang="ru-RU" sz="2600" dirty="0" err="1" smtClean="0"/>
              <a:t>Вахитовой</a:t>
            </a:r>
            <a:r>
              <a:rPr lang="ru-RU" sz="2600" dirty="0" smtClean="0"/>
              <a:t> Алисой - </a:t>
            </a:r>
            <a:r>
              <a:rPr lang="ru-RU" sz="2600" dirty="0" smtClean="0">
                <a:cs typeface="Arial" pitchFamily="34" charset="0"/>
              </a:rPr>
              <a:t>мультипликационный фильм «Курочка Ряба» был переведён на английский язык, чтобы посмотреть его могли дети из других стран.</a:t>
            </a:r>
            <a:endParaRPr lang="ru-RU" sz="2600" dirty="0"/>
          </a:p>
        </p:txBody>
      </p:sp>
      <p:pic>
        <p:nvPicPr>
          <p:cNvPr id="1026" name="Picture 2" descr="https://sun9-53.userapi.com/impg/jEOhHlQNUAkLKCmmXQeESJzWnXv-uoN0uq9ENg/dngIlkE66eM.jpg?size=1280x961&amp;quality=96&amp;sign=c532b8862ee8578fb8c8401d5eb7962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971" y="737915"/>
            <a:ext cx="6673848" cy="501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урочка Ряб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60407" y="605271"/>
            <a:ext cx="8471187" cy="5647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365</Words>
  <Application>Microsoft Office PowerPoint</Application>
  <PresentationFormat>Произвольный</PresentationFormat>
  <Paragraphs>27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 «Подари свет!»</vt:lpstr>
      <vt:lpstr>Предисловие</vt:lpstr>
      <vt:lpstr>Слайд 3</vt:lpstr>
      <vt:lpstr>Основные шаги по реализации проекта:</vt:lpstr>
      <vt:lpstr>Слайд 5</vt:lpstr>
      <vt:lpstr>Слайд 6</vt:lpstr>
      <vt:lpstr>Слайд 7</vt:lpstr>
      <vt:lpstr>Результаты проекта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</cp:lastModifiedBy>
  <cp:revision>243</cp:revision>
  <dcterms:created xsi:type="dcterms:W3CDTF">2021-04-08T18:38:29Z</dcterms:created>
  <dcterms:modified xsi:type="dcterms:W3CDTF">2021-04-14T18:17:16Z</dcterms:modified>
</cp:coreProperties>
</file>