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57" r:id="rId5"/>
    <p:sldId id="259" r:id="rId6"/>
    <p:sldId id="261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62" r:id="rId18"/>
    <p:sldId id="267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3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Знаешь ли ты, что такое экология?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взаимоотношения организмов с окружающей средой обитания  </c:v>
                </c:pt>
                <c:pt idx="1">
                  <c:v>влияние загрязнений на здоровье человека </c:v>
                </c:pt>
                <c:pt idx="2">
                  <c:v>влияние загрязнения на окружающую среду </c:v>
                </c:pt>
                <c:pt idx="3">
                  <c:v>влияние деятельности человека на окружающую среду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5.000000000000001E-2</c:v>
                </c:pt>
                <c:pt idx="3">
                  <c:v>5.000000000000001E-2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бываете в лесу - на прогулках, экскурсиях, в походах?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не бываю, мне это неинтересно </c:v>
                </c:pt>
                <c:pt idx="1">
                  <c:v>не бываю, но хотел(а) бы, чтобы была такая возможность </c:v>
                </c:pt>
                <c:pt idx="2">
                  <c:v>бываю изредка, до нескольких раз в год </c:v>
                </c:pt>
                <c:pt idx="3">
                  <c:v>бываю в лесу часто, мне это нравится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0.05</c:v>
                </c:pt>
                <c:pt idx="1">
                  <c:v>0.25</c:v>
                </c:pt>
                <c:pt idx="2">
                  <c:v>0.30000000000000004</c:v>
                </c:pt>
                <c:pt idx="3">
                  <c:v>0.4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Интересны ли вам телепередачи и фильмы о жизни леса? 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нет, по-моему, они скучные </c:v>
                </c:pt>
                <c:pt idx="1">
                  <c:v>не могу сказать точно, отношусь к ним равнодушно </c:v>
                </c:pt>
                <c:pt idx="2">
                  <c:v>в редких случаях интересны </c:v>
                </c:pt>
                <c:pt idx="3">
                  <c:v>да, я люблю передачи и фильмы про растения и животных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 formatCode="General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Знакомы ли вы с названиями растений, грибов, животных  уфимских лесов? 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нет, не интересуюсь этой темой </c:v>
                </c:pt>
                <c:pt idx="1">
                  <c:v>в общем, нет, но хотел(а) бы узнать об этом больше </c:v>
                </c:pt>
                <c:pt idx="2">
                  <c:v>некоторые растения, грибы и животные мне знакомы </c:v>
                </c:pt>
                <c:pt idx="3">
                  <c:v>знаю многие растения, грибы, животных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0.60000000000000009</c:v>
                </c:pt>
                <c:pt idx="2">
                  <c:v>0.30000000000000004</c:v>
                </c:pt>
                <c:pt idx="3" formatCode="General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Случалось ли вам убирать в лесу мусор, оставленный людьми? 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нет, так как я не бываю в лесу </c:v>
                </c:pt>
                <c:pt idx="1">
                  <c:v>нет, так как я не обращаю внимания на мусор </c:v>
                </c:pt>
                <c:pt idx="2">
                  <c:v>да, убирал(а), но только свой </c:v>
                </c:pt>
                <c:pt idx="3">
                  <c:v>да, убирал(а) и свой, и чужой мусор, и всем советую это делать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0.5</c:v>
                </c:pt>
                <c:pt idx="3" formatCode="General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Какова, на ваш взгляд, должна быть роль человека по отношению к лесу? 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человек – хозяин леса и всех его запасов </c:v>
                </c:pt>
                <c:pt idx="1">
                  <c:v>человек – сосед леса, никак не вмешивающийся в его жизнь </c:v>
                </c:pt>
                <c:pt idx="2">
                  <c:v>человек – друг леса, заботящийся о нём и охраняющий его </c:v>
                </c:pt>
                <c:pt idx="3">
                  <c:v>человек – дитя леса, должен вернуться в природу и жить, подчиняясь ей, как Маугли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0.4</c:v>
                </c:pt>
                <c:pt idx="3" formatCode="General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велико ли значение леса в жизни современного человека? 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не знаю, не задумываюсь над этим </c:v>
                </c:pt>
                <c:pt idx="1">
                  <c:v>невелико, современные наука, техника и городские блага могут заменять его </c:v>
                </c:pt>
                <c:pt idx="2">
                  <c:v>довольно велико, нужно хотя бы изредка бывать в лесу для отдыха, некоторые его ресурсы не заменить наукой и техникой</c:v>
                </c:pt>
                <c:pt idx="3">
                  <c:v>да, лес нам необходим, это спасение человека от бурно развивающихся городов, загрязнения окружающей среды, источник незаменимых ресурсов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0.60000000000000009</c:v>
                </c:pt>
                <c:pt idx="3" formatCode="General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5.5603733343858763E-2"/>
          <c:y val="0.11094199206270697"/>
          <c:w val="0.85304054751793479"/>
          <c:h val="0.4781578238453503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Вокруг меня. Экологическое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ученица МБОУ Гимназии №82 11Б класса Ибрагимова </a:t>
            </a:r>
            <a:r>
              <a:rPr lang="ru-RU" dirty="0" err="1" smtClean="0"/>
              <a:t>Камила</a:t>
            </a:r>
            <a:endParaRPr lang="ru-RU" dirty="0" smtClean="0"/>
          </a:p>
          <a:p>
            <a:r>
              <a:rPr lang="ru-RU" dirty="0" smtClean="0"/>
              <a:t>г.Уфа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066800"/>
          </a:xfrm>
        </p:spPr>
        <p:txBody>
          <a:bodyPr/>
          <a:lstStyle/>
          <a:p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3357562"/>
            <a:ext cx="2786082" cy="2931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Общее количество опрошенных участников – 100 человек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214422"/>
          <a:ext cx="807249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301038" cy="550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35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29600" cy="550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600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715404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r>
              <a:rPr lang="ru-RU" dirty="0" smtClean="0"/>
              <a:t>Результаты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7606" t="24609" r="17057" b="8008"/>
          <a:stretch>
            <a:fillRect/>
          </a:stretch>
        </p:blipFill>
        <p:spPr bwMode="auto">
          <a:xfrm>
            <a:off x="357158" y="1571612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25390" r="17093" b="9179"/>
          <a:stretch>
            <a:fillRect/>
          </a:stretch>
        </p:blipFill>
        <p:spPr bwMode="auto">
          <a:xfrm>
            <a:off x="357158" y="1142984"/>
            <a:ext cx="8215370" cy="50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329642" cy="57150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«Верится, что широкое экологическое образование будет способствовать превращению биосферы в сферу человеческого разума – ноосферу, при вступлении в которую все человечество поймет, что оно есть часть этой ноосферы, и будет стремиться не к уничтожению, а к расширению и умножению природных богатств».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569755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Экология</a:t>
            </a:r>
            <a:r>
              <a:rPr lang="ru-RU" dirty="0" smtClean="0"/>
              <a:t> - одна из проблем, обсуждение которой не смолкает на телеэкранах и не сходит со страниц газет. Если природные красоты не оставляют человека равнодушным, и ему бы хотелось, что бы его дети и внуки любовались нетронутыми природными уголками – он может присоединиться к любой экологической добровольческой организации. </a:t>
            </a:r>
            <a:r>
              <a:rPr lang="ru-RU" b="1" dirty="0" err="1" smtClean="0"/>
              <a:t>Волонтерство</a:t>
            </a:r>
            <a:r>
              <a:rPr lang="ru-RU" dirty="0" smtClean="0"/>
              <a:t> как идея почти столь же древняя как и понятие "социум". В основе идеи нашего волонтерского движения «Жизнь» лежит старый как мир принцип: «хочешь почувствовать себя человеком — помоги другому».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14686"/>
            <a:ext cx="8229600" cy="10698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Проблемы, на решение которых направлен проект: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38321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Проект способствует формированию инициативы добра и ответственности детей, подростков и молодежи, приобретению ими практического опыта, который усилит социальную компетенцию и интерес к социально значимой деятельности.</a:t>
            </a:r>
          </a:p>
          <a:p>
            <a:pPr algn="just"/>
            <a:r>
              <a:rPr lang="ru-RU" dirty="0" smtClean="0"/>
              <a:t>Проект призван учить учащихся о мерах защиты окружающей среды</a:t>
            </a:r>
          </a:p>
          <a:p>
            <a:pPr algn="just"/>
            <a:r>
              <a:rPr lang="ru-RU" dirty="0" smtClean="0"/>
              <a:t>Данный проект объединит вокруг себя детей и взрослых и станет общим делом.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71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Создать настрой и мотив на защиту окружающей среды</a:t>
            </a:r>
          </a:p>
          <a:p>
            <a:pPr algn="just"/>
            <a:r>
              <a:rPr lang="ru-RU" dirty="0" smtClean="0"/>
              <a:t> Формировать экологические знания, бережное отношение к природе и всему окружающему</a:t>
            </a:r>
          </a:p>
          <a:p>
            <a:pPr algn="just"/>
            <a:r>
              <a:rPr lang="ru-RU" dirty="0" smtClean="0"/>
              <a:t> Формировать систему знаний об экологических проблемах современности и пути их разрешения </a:t>
            </a:r>
          </a:p>
          <a:p>
            <a:pPr algn="just"/>
            <a:r>
              <a:rPr lang="ru-RU" dirty="0" smtClean="0"/>
              <a:t> Формировать мотивы, потребности и привычки экологически целесообразного поведения и деятельности, здорового образа жизни </a:t>
            </a:r>
          </a:p>
          <a:p>
            <a:pPr algn="just"/>
            <a:r>
              <a:rPr lang="ru-RU" dirty="0" smtClean="0"/>
              <a:t>Развивать систему интеллектуальных и практических умений по изучению, оценке состояния и улучшению окружающей среды своей местности</a:t>
            </a:r>
          </a:p>
          <a:p>
            <a:pPr algn="just"/>
            <a:r>
              <a:rPr lang="ru-RU" dirty="0" smtClean="0"/>
              <a:t>Воспитывать у учащихся внимательное, разумное, бережное отношение к окружающей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Формировать и воспитывать в учащихся чувство ответственности.</a:t>
            </a:r>
          </a:p>
          <a:p>
            <a:pPr algn="just"/>
            <a:r>
              <a:rPr lang="ru-RU" sz="2000" dirty="0" smtClean="0"/>
              <a:t>Способствовать осознанию ими важности и необходимости их деятельности.</a:t>
            </a:r>
          </a:p>
          <a:p>
            <a:pPr algn="just"/>
            <a:r>
              <a:rPr lang="ru-RU" sz="2000" dirty="0" smtClean="0"/>
              <a:t>Развитие стремления к активной деятельности по охране окружающей среды.</a:t>
            </a:r>
          </a:p>
          <a:p>
            <a:r>
              <a:rPr lang="ru-RU" sz="2000" dirty="0" smtClean="0"/>
              <a:t>Организовать практическую природоохранительную совместную деятельность воспитанников.</a:t>
            </a:r>
          </a:p>
          <a:p>
            <a:r>
              <a:rPr lang="ru-RU" sz="2000" dirty="0" smtClean="0"/>
              <a:t>Воспитывать у учащихся внимательное, разумное, бережное отношение к окружающей природе.</a:t>
            </a:r>
          </a:p>
          <a:p>
            <a:pPr algn="just">
              <a:buNone/>
            </a:pPr>
            <a:r>
              <a:rPr lang="ru-RU" sz="2000" b="1" dirty="0" smtClean="0"/>
              <a:t>Целевая группа: </a:t>
            </a:r>
            <a:r>
              <a:rPr lang="ru-RU" sz="2000" dirty="0" smtClean="0"/>
              <a:t>ученики начального, основного и среднего общего образования, педагоги</a:t>
            </a:r>
          </a:p>
          <a:p>
            <a:pPr algn="just">
              <a:buNone/>
            </a:pPr>
            <a:r>
              <a:rPr lang="ru-RU" sz="2000" b="1" dirty="0" smtClean="0"/>
              <a:t>Результат проекта</a:t>
            </a:r>
            <a:r>
              <a:rPr lang="ru-RU" sz="2000" dirty="0" smtClean="0"/>
              <a:t>: буклет о защите лесов и парковых зон, составленный обучающимися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шаги по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1 этап </a:t>
            </a:r>
            <a:r>
              <a:rPr lang="ru-RU" dirty="0" smtClean="0"/>
              <a:t>– </a:t>
            </a:r>
            <a:r>
              <a:rPr lang="ru-RU" i="1" dirty="0" smtClean="0"/>
              <a:t>Подготовительный</a:t>
            </a:r>
            <a:r>
              <a:rPr lang="ru-RU" dirty="0" smtClean="0"/>
              <a:t>: постановка цели и задач, определение методов исследования, предварительная работа с  учениками</a:t>
            </a:r>
          </a:p>
          <a:p>
            <a:pPr algn="just"/>
            <a:r>
              <a:rPr lang="ru-RU" b="1" dirty="0" smtClean="0"/>
              <a:t>2 этап </a:t>
            </a:r>
            <a:r>
              <a:rPr lang="ru-RU" dirty="0" smtClean="0"/>
              <a:t>– </a:t>
            </a:r>
            <a:r>
              <a:rPr lang="ru-RU" i="1" dirty="0" smtClean="0"/>
              <a:t>Практический (исследовательский</a:t>
            </a:r>
            <a:r>
              <a:rPr lang="ru-RU" dirty="0" smtClean="0"/>
              <a:t>): поиск ответов на поставленные вопросы разными способами </a:t>
            </a:r>
          </a:p>
          <a:p>
            <a:pPr algn="just"/>
            <a:r>
              <a:rPr lang="ru-RU" b="1" dirty="0" smtClean="0"/>
              <a:t>3 этап </a:t>
            </a:r>
            <a:r>
              <a:rPr lang="ru-RU" dirty="0" smtClean="0"/>
              <a:t>– </a:t>
            </a:r>
            <a:r>
              <a:rPr lang="ru-RU" i="1" dirty="0" smtClean="0"/>
              <a:t>Обобщающий (заключительный</a:t>
            </a:r>
            <a:r>
              <a:rPr lang="ru-RU" dirty="0" smtClean="0"/>
              <a:t>): обобщение результатов работы в самой различной форме, их анализ, закрепление полученных знаний, формулировка выводов и составление рекомендаций</a:t>
            </a:r>
          </a:p>
          <a:p>
            <a:pPr lvl="0"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62612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Рабочий план по реализации проекта:</a:t>
            </a:r>
            <a:endParaRPr lang="ru-RU" dirty="0" smtClean="0"/>
          </a:p>
          <a:p>
            <a:pPr algn="just"/>
            <a:r>
              <a:rPr lang="ru-RU" b="1" dirty="0" smtClean="0"/>
              <a:t>Акция</a:t>
            </a:r>
            <a:r>
              <a:rPr lang="ru-RU" dirty="0" smtClean="0"/>
              <a:t> </a:t>
            </a:r>
            <a:r>
              <a:rPr lang="ru-RU" b="1" i="1" dirty="0" smtClean="0"/>
              <a:t>:</a:t>
            </a:r>
            <a:r>
              <a:rPr lang="ru-RU" dirty="0" smtClean="0"/>
              <a:t> </a:t>
            </a:r>
            <a:r>
              <a:rPr lang="ru-RU" b="1" i="1" dirty="0" smtClean="0"/>
              <a:t>«Берегите лес»</a:t>
            </a:r>
            <a:r>
              <a:rPr lang="ru-RU" dirty="0" smtClean="0"/>
              <a:t> (в течение учебного года).</a:t>
            </a:r>
          </a:p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 обучение бережному отношению к растительному миру, общению с природой, развитие интереса к исследовательской деятельности через трудовую деятельность.</a:t>
            </a:r>
          </a:p>
          <a:p>
            <a:pPr algn="just">
              <a:buNone/>
            </a:pPr>
            <a:r>
              <a:rPr lang="ru-RU" b="1" dirty="0" smtClean="0"/>
              <a:t>Этапы акции </a:t>
            </a:r>
            <a:r>
              <a:rPr lang="ru-RU" b="1" i="1" dirty="0" smtClean="0"/>
              <a:t>«</a:t>
            </a:r>
            <a:r>
              <a:rPr lang="ru-RU" i="1" dirty="0" smtClean="0"/>
              <a:t>Экологическая тревога»:</a:t>
            </a:r>
          </a:p>
          <a:p>
            <a:pPr algn="just">
              <a:buNone/>
            </a:pPr>
            <a:r>
              <a:rPr lang="ru-RU" dirty="0" smtClean="0"/>
              <a:t>1. Совместная деятельность с учениками</a:t>
            </a:r>
          </a:p>
          <a:p>
            <a:pPr algn="just">
              <a:buNone/>
            </a:pPr>
            <a:r>
              <a:rPr lang="ru-RU" dirty="0" smtClean="0"/>
              <a:t>2.Решение проблемной ситуации «Лес просит защиты» </a:t>
            </a:r>
          </a:p>
          <a:p>
            <a:pPr algn="just">
              <a:buNone/>
            </a:pPr>
            <a:r>
              <a:rPr lang="ru-RU" dirty="0" smtClean="0"/>
              <a:t>3.Экологические знания – получение знаний о мерах защиты лесов, анкетирование учащихся</a:t>
            </a:r>
          </a:p>
          <a:p>
            <a:pPr algn="just">
              <a:buNone/>
            </a:pPr>
            <a:r>
              <a:rPr lang="ru-RU" dirty="0" smtClean="0"/>
              <a:t>4.Выпуск листовок «Спасаем парки и леса» и их распространение в городе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8272" t="41211" r="53294" b="22656"/>
          <a:stretch>
            <a:fillRect/>
          </a:stretch>
        </p:blipFill>
        <p:spPr bwMode="auto">
          <a:xfrm>
            <a:off x="214282" y="1214422"/>
            <a:ext cx="851463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6800"/>
          </a:xfrm>
        </p:spPr>
        <p:txBody>
          <a:bodyPr/>
          <a:lstStyle/>
          <a:p>
            <a:r>
              <a:rPr lang="ru-RU" dirty="0" smtClean="0"/>
              <a:t>Анкетирование обучающихся: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https://www.sgu.ru/sites/default/files/depnews/photos/2016/03/16/wp_20160310_12_31_02_pro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548294" cy="2000264"/>
          </a:xfrm>
          <a:prstGeom prst="rect">
            <a:avLst/>
          </a:prstGeom>
          <a:noFill/>
        </p:spPr>
      </p:pic>
      <p:pic>
        <p:nvPicPr>
          <p:cNvPr id="2055" name="Picture 7" descr="https://co11tula.ru/wp-content/uploads/09cdf076-3be7-422d-a030-69033eac4257.jpg"/>
          <p:cNvPicPr>
            <a:picLocks noChangeAspect="1" noChangeArrowheads="1"/>
          </p:cNvPicPr>
          <p:nvPr/>
        </p:nvPicPr>
        <p:blipFill>
          <a:blip r:embed="rId3"/>
          <a:srcRect t="28125"/>
          <a:stretch>
            <a:fillRect/>
          </a:stretch>
        </p:blipFill>
        <p:spPr bwMode="auto">
          <a:xfrm>
            <a:off x="5643570" y="3429000"/>
            <a:ext cx="2357454" cy="3012302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10981" t="29297" r="55527" b="24804"/>
          <a:stretch>
            <a:fillRect/>
          </a:stretch>
        </p:blipFill>
        <p:spPr bwMode="auto">
          <a:xfrm>
            <a:off x="0" y="1071546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 l="11017" t="44141" r="54942" b="19726"/>
          <a:stretch>
            <a:fillRect/>
          </a:stretch>
        </p:blipFill>
        <p:spPr bwMode="auto">
          <a:xfrm>
            <a:off x="0" y="4357694"/>
            <a:ext cx="4572000" cy="23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425</TotalTime>
  <Words>361</Words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Вокруг меня. Экологическое волонтерство.</vt:lpstr>
      <vt:lpstr>Слайд 2</vt:lpstr>
      <vt:lpstr>Проблемы, на решение которых направлен проект:</vt:lpstr>
      <vt:lpstr>Цель проекта:</vt:lpstr>
      <vt:lpstr>Задачи проекта:</vt:lpstr>
      <vt:lpstr>Основные шаги по реализации проекта:</vt:lpstr>
      <vt:lpstr>Слайд 7</vt:lpstr>
      <vt:lpstr>Слайд 8</vt:lpstr>
      <vt:lpstr>Анкетирование обучающихся:</vt:lpstr>
      <vt:lpstr>Результаты анкетирования: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Результаты проекта: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дело</dc:title>
  <dc:creator>User</dc:creator>
  <cp:lastModifiedBy>User</cp:lastModifiedBy>
  <cp:revision>42</cp:revision>
  <dcterms:created xsi:type="dcterms:W3CDTF">2021-04-09T13:04:56Z</dcterms:created>
  <dcterms:modified xsi:type="dcterms:W3CDTF">2021-04-12T15:08:10Z</dcterms:modified>
</cp:coreProperties>
</file>