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53D9E-51A7-41A1-B45E-2CA6A5548CE6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5A9E-657F-494A-B935-61C58ED72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6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5A9E-657F-494A-B935-61C58ED729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9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4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0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5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3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31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2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5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4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3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3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4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1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6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3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C3DC7E-1EDA-402F-87F5-86E3B0ECA6B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3AD4504-8212-4A09-8EFB-B959DB64D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2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  <p:sldLayoutId id="2147484289" r:id="rId13"/>
    <p:sldLayoutId id="2147484290" r:id="rId14"/>
    <p:sldLayoutId id="2147484291" r:id="rId15"/>
    <p:sldLayoutId id="2147484292" r:id="rId16"/>
    <p:sldLayoutId id="21474842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4825" y="494211"/>
            <a:ext cx="8915399" cy="2262781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«Вокруг меня»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4811" y="5015171"/>
            <a:ext cx="6400800" cy="194733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Выполнил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Сабиров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Линар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Русланович, обучающийся 10А класса МОБУ СОШ 2 с. Буздяк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4212" y="-409302"/>
            <a:ext cx="8534401" cy="2281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Содержание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84212" y="2074817"/>
            <a:ext cx="8534400" cy="401247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1 слайд: название</a:t>
            </a:r>
          </a:p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2 слайд: содержание</a:t>
            </a:r>
          </a:p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3 слайд: проблема</a:t>
            </a:r>
          </a:p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4 слайд: цель проекта</a:t>
            </a:r>
          </a:p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5 слайд: задачи проекта</a:t>
            </a:r>
          </a:p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6 слайд: целевая группа</a:t>
            </a:r>
          </a:p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7 слайд: основные шаги по реализации</a:t>
            </a:r>
          </a:p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8 слайд: бюджет</a:t>
            </a:r>
          </a:p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9 слайд: результат проекта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226" y="0"/>
            <a:ext cx="10351752" cy="2736819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Проблема, на решение которой направлен проект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7282" y="3326531"/>
            <a:ext cx="10351752" cy="1368183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Наступает весна. На смену снежным сугробам,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создающим иллюзию чистоты и ухоженности в населенных пунктах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пришли кучи бытового мусора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Работники ЖКХ не могут справиться со всей работой самостоятельно, им нужна помощь.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68" y="692091"/>
            <a:ext cx="4351023" cy="228382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 проекта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261" y="692091"/>
            <a:ext cx="3755379" cy="228382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Сократить количество мусора на улицах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261" y="2690949"/>
            <a:ext cx="4745037" cy="324816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51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453" y="393820"/>
            <a:ext cx="4351023" cy="2283824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Задачи проекта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43009" y="1535732"/>
            <a:ext cx="3755379" cy="22838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УБРАТЬ МУСОР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Показать насколько важно сохранять чистоту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326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373" y="874970"/>
            <a:ext cx="4351023" cy="228382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Целевая группа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5592" y="874971"/>
            <a:ext cx="3755379" cy="228382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Дети и взрослые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373" y="726925"/>
            <a:ext cx="4351023" cy="228382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шаги по реализации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5260" y="0"/>
            <a:ext cx="3755379" cy="67450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chemeClr val="accent4"/>
                </a:solidFill>
              </a:rPr>
              <a:t>Создать группу в социальной сети «</a:t>
            </a:r>
            <a:r>
              <a:rPr lang="ru-RU" sz="1800" dirty="0" err="1" smtClean="0">
                <a:solidFill>
                  <a:schemeClr val="accent4"/>
                </a:solidFill>
              </a:rPr>
              <a:t>Вконтакте</a:t>
            </a:r>
            <a:r>
              <a:rPr lang="ru-RU" sz="1800" dirty="0" smtClean="0">
                <a:solidFill>
                  <a:schemeClr val="accent4"/>
                </a:solidFill>
              </a:rPr>
              <a:t>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chemeClr val="accent4"/>
                </a:solidFill>
              </a:rPr>
              <a:t>Выбрать организатора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chemeClr val="accent4"/>
                </a:solidFill>
              </a:rPr>
              <a:t>Организовать пиар компанию в местных группах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chemeClr val="accent4"/>
                </a:solidFill>
              </a:rPr>
              <a:t>Набрать волонтеров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chemeClr val="accent4"/>
                </a:solidFill>
              </a:rPr>
              <a:t>Организовать встречу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chemeClr val="accent4"/>
                </a:solidFill>
              </a:rPr>
              <a:t>Распределить роли, обязанности, назначить дату и место встречи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chemeClr val="accent4"/>
                </a:solidFill>
              </a:rPr>
              <a:t>В назначенное время, в назначенном месте начать уборку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chemeClr val="accent4"/>
                </a:solidFill>
              </a:rPr>
              <a:t>Мусор собрать в мешки и вывезти на свалку</a:t>
            </a:r>
            <a:endParaRPr lang="ru-RU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048" y="639839"/>
            <a:ext cx="4351023" cy="2283824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Бюджет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9763" y="639840"/>
            <a:ext cx="3755379" cy="299163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Данный субботник будет благотворительным, люди будут приносить свои инструменты и мешки. 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Единственная трата на бензин. вычитывается она из того, сколько литров бензина потрачено на вывоз мусора. Будет оплачена организаторами безвозмездно.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041" y="639840"/>
            <a:ext cx="4351023" cy="2283824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Результат проекта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0095" y="639841"/>
            <a:ext cx="3755379" cy="2283823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Благодаря данному мероприятию улицы станут чище и красивей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5829" y="385789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3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</TotalTime>
  <Words>201</Words>
  <Application>Microsoft Office PowerPoint</Application>
  <PresentationFormat>Широкоэкранный</PresentationFormat>
  <Paragraphs>37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«Вокруг меня»</vt:lpstr>
      <vt:lpstr>Содержание</vt:lpstr>
      <vt:lpstr>Проблема, на решение которой направлен проект</vt:lpstr>
      <vt:lpstr>Цель проекта</vt:lpstr>
      <vt:lpstr>Задачи проекта</vt:lpstr>
      <vt:lpstr>Целевая группа</vt:lpstr>
      <vt:lpstr>Основные шаги по реализации</vt:lpstr>
      <vt:lpstr>Бюджет</vt:lpstr>
      <vt:lpstr>Результат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«Вокруг меня»</dc:title>
  <dc:creator>1</dc:creator>
  <cp:lastModifiedBy>1</cp:lastModifiedBy>
  <cp:revision>6</cp:revision>
  <dcterms:created xsi:type="dcterms:W3CDTF">2021-04-11T11:52:39Z</dcterms:created>
  <dcterms:modified xsi:type="dcterms:W3CDTF">2021-04-11T12:39:13Z</dcterms:modified>
</cp:coreProperties>
</file>