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56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vk.com/feed?section=search&amp;q=#%D0%9C%D1%8B%D0%92%D0%BC%D0%B5%D1%81%D1%82%D0%B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8" b="100000" l="0" r="99758">
                        <a14:backgroundMark x1="19871" y1="33152" x2="19871" y2="33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4229100" cy="5638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5"/>
          <a:stretch/>
        </p:blipFill>
        <p:spPr>
          <a:xfrm>
            <a:off x="0" y="0"/>
            <a:ext cx="9171709" cy="708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5" y="5349895"/>
            <a:ext cx="8210550" cy="150810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«Доброе дело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студентка БГТК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(Педагогический отдел)  4 К группы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Файзельгаянова Диана Андреевна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97346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преддверии Дня защитника отечества волонтеры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акциям #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ЗащитимВетеранов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поздравляют сильную половину человечества с праздником!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акций члены волонтерской группы "Содействие" посетили вдову участника Великой Отечественной войны, труженицу тыла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Шкварчук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Галину Игнатьевну и поздравили ее с предстоящим праздником.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17045"/>
            <a:ext cx="2743200" cy="3666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41657" y="2625943"/>
            <a:ext cx="2960233" cy="3956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345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09600"/>
            <a:ext cx="8610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добрых поступков лучше не откладывать на потом. Пройдя мимо,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уже не получится сделать добро тому, кому это действительно нужно.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всегда возвращается и наполняет жизнь особым смыслом.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спешить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совершать добрые дела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0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457200"/>
            <a:ext cx="8763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в своей жизни сталкивается с добротой по отношению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то, что делает наше общество гуманнее и сострадательнее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стремлении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дарить радость окружающим людям, проявлять искренние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чувства. Люди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мысли и дела которых связаны с добрыми поступками, живут по-настоящему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жизнью. Ведь в современном мире дарить добро способны не все,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зациклены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материальных благах, а о том, чтобы помочь кому-то или сделать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что-то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хорошее, речи для них не идет.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дел на свете много и на всех хватит. Они заставляют нас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совершенствоваться, быть радостными, а не хмурыми, щедрыми, а не жадными,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 уважать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и контролировать свое поведение. Совершение добрых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поступков наполняет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особым смыслом.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Совершая добрые дела, искренне и бескорыстно помогая людям, 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меняем себя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свою внутреннюю суть, и наш окружающий мир, делая их радостнее и ярче.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найдется кто-то, кому нужна помощь – одинокие старики,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бездомные коты и собаки, близкие и родные своей семьи, соседи, приятели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колледже, окружающие люди. </a:t>
            </a:r>
          </a:p>
        </p:txBody>
      </p:sp>
    </p:spTree>
    <p:extLst>
      <p:ext uri="{BB962C8B-B14F-4D97-AF65-F5344CB8AC3E}">
        <p14:creationId xmlns:p14="http://schemas.microsoft.com/office/powerpoint/2010/main" val="51817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на решение которой направлен проект: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828800"/>
            <a:ext cx="8534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проект </a:t>
            </a:r>
            <a:r>
              <a:rPr lang="ru-RU" sz="3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повысить заинтересованность людей в </a:t>
            </a:r>
            <a:r>
              <a:rPr lang="ru-RU" sz="32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помощи, </a:t>
            </a:r>
            <a:r>
              <a:rPr lang="ru-RU" sz="3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 на </a:t>
            </a:r>
            <a:r>
              <a:rPr lang="ru-RU" sz="32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людям, ведь одной </a:t>
            </a:r>
            <a:r>
              <a:rPr lang="ru-RU" sz="3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актуальных и злободневных проблем нашего </a:t>
            </a:r>
            <a:r>
              <a:rPr lang="ru-RU" sz="32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- безразличное отношение к окружающим  оказавшихся</a:t>
            </a:r>
            <a:r>
              <a:rPr lang="ru-RU" sz="3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 трудной жизненной ситуации. </a:t>
            </a:r>
            <a:endParaRPr lang="ru-RU" sz="3200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12529"/>
              </a:solidFill>
              <a:latin typeface="PT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5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" y="381000"/>
            <a:ext cx="830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социальной активности города, развития волонтерского движения и поддержки добровольческих инициатив среди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в нашем колледже,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хотят помогать нуждающимся в дополнительной заботе, которых можно сделать счастливее, подарить им свою заботу и внимание.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9" b="89793" l="10000" r="90000">
                        <a14:foregroundMark x1="35556" y1="48552" x2="39556" y2="53379"/>
                        <a14:foregroundMark x1="64444" y1="35172" x2="67222" y2="38621"/>
                        <a14:foregroundMark x1="50667" y1="75724" x2="51667" y2="79586"/>
                        <a14:foregroundMark x1="44111" y1="84276" x2="44111" y2="84276"/>
                        <a14:foregroundMark x1="60556" y1="82207" x2="60556" y2="82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42833"/>
            <a:ext cx="3494690" cy="28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1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77091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популяризация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добровольческой деятельности на территории города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Белебей;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добровольцев среди жителей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Белебея;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публикаций и выступлений по пропаганде добровольческого движения;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гражданами навыков самореализации и самоорганизации для решения социальных задач;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сформированное ответственное поведение и самостоятельность;</a:t>
            </a:r>
          </a:p>
        </p:txBody>
      </p:sp>
    </p:spTree>
    <p:extLst>
      <p:ext uri="{BB962C8B-B14F-4D97-AF65-F5344CB8AC3E}">
        <p14:creationId xmlns:p14="http://schemas.microsoft.com/office/powerpoint/2010/main" val="308515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нашего колледжа БГТК,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молодёжь города Белебея;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1709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84" y="2209800"/>
            <a:ext cx="3181350" cy="424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66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610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шаги по реализации проекта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«Никогда их не забудем».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защиты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культуры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(продукт):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</a:t>
            </a:r>
          </a:p>
          <a:p>
            <a:pPr marL="457200" indent="-457200">
              <a:buFontTx/>
              <a:buChar char="-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по реализации проекта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сегодняшней день представлены на следующих слайдах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9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04800"/>
            <a:ext cx="8305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«Сообщи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где торгуют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смертью».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1" y="1113948"/>
            <a:ext cx="2667000" cy="355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8" y="1107021"/>
            <a:ext cx="268605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3290455"/>
            <a:ext cx="24003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816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марта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волонтёров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БГТК присоединились к общероссийской акции 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#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МыВместе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133599"/>
            <a:ext cx="7162800" cy="4032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872059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506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Диана</cp:lastModifiedBy>
  <cp:revision>10</cp:revision>
  <dcterms:created xsi:type="dcterms:W3CDTF">2006-08-16T00:00:00Z</dcterms:created>
  <dcterms:modified xsi:type="dcterms:W3CDTF">2021-04-15T15:07:19Z</dcterms:modified>
</cp:coreProperties>
</file>