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3" r:id="rId5"/>
    <p:sldId id="264" r:id="rId6"/>
    <p:sldId id="268" r:id="rId7"/>
    <p:sldId id="269" r:id="rId8"/>
    <p:sldId id="270" r:id="rId9"/>
    <p:sldId id="271" r:id="rId10"/>
    <p:sldId id="272" r:id="rId11"/>
    <p:sldId id="273" r:id="rId12"/>
    <p:sldId id="276" r:id="rId13"/>
    <p:sldId id="277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2" autoAdjust="0"/>
  </p:normalViewPr>
  <p:slideViewPr>
    <p:cSldViewPr>
      <p:cViewPr varScale="1">
        <p:scale>
          <a:sx n="74" d="100"/>
          <a:sy n="74" d="100"/>
        </p:scale>
        <p:origin x="-12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F0AA-127F-49CF-B3BA-23371B2C394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E3DF-BCE1-4722-B215-83AE46CAD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2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F0AA-127F-49CF-B3BA-23371B2C394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E3DF-BCE1-4722-B215-83AE46CAD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63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F0AA-127F-49CF-B3BA-23371B2C394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E3DF-BCE1-4722-B215-83AE46CAD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22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F0AA-127F-49CF-B3BA-23371B2C394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E3DF-BCE1-4722-B215-83AE46CAD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23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F0AA-127F-49CF-B3BA-23371B2C394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E3DF-BCE1-4722-B215-83AE46CAD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F0AA-127F-49CF-B3BA-23371B2C394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E3DF-BCE1-4722-B215-83AE46CAD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71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F0AA-127F-49CF-B3BA-23371B2C394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E3DF-BCE1-4722-B215-83AE46CAD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8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F0AA-127F-49CF-B3BA-23371B2C394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E3DF-BCE1-4722-B215-83AE46CAD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2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F0AA-127F-49CF-B3BA-23371B2C394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E3DF-BCE1-4722-B215-83AE46CAD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4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F0AA-127F-49CF-B3BA-23371B2C394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E3DF-BCE1-4722-B215-83AE46CAD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F0AA-127F-49CF-B3BA-23371B2C394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E3DF-BCE1-4722-B215-83AE46CAD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3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3F0AA-127F-49CF-B3BA-23371B2C394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FE3DF-BCE1-4722-B215-83AE46CAD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37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95408"/>
            <a:ext cx="4149753" cy="414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9338"/>
            <a:ext cx="7772400" cy="1470025"/>
          </a:xfrm>
        </p:spPr>
        <p:txBody>
          <a:bodyPr/>
          <a:lstStyle/>
          <a:p>
            <a:r>
              <a:rPr lang="ru-RU" dirty="0" smtClean="0"/>
              <a:t>Тема проекта:</a:t>
            </a:r>
            <a:br>
              <a:rPr lang="ru-RU" dirty="0" smtClean="0"/>
            </a:br>
            <a:r>
              <a:rPr lang="ru-RU" dirty="0" smtClean="0"/>
              <a:t>«Время задуматься»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412776"/>
            <a:ext cx="6400800" cy="1752600"/>
          </a:xfrm>
        </p:spPr>
        <p:txBody>
          <a:bodyPr/>
          <a:lstStyle/>
          <a:p>
            <a:r>
              <a:rPr lang="ru-RU" dirty="0" smtClean="0"/>
              <a:t>Направление: «Вокруг меня»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55896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Выполнила: ученица 11 класса, МБОУ СОШ </a:t>
            </a:r>
            <a:r>
              <a:rPr lang="ru-RU" dirty="0" err="1"/>
              <a:t>с.Базитамак</a:t>
            </a:r>
            <a:r>
              <a:rPr lang="ru-RU" dirty="0"/>
              <a:t> Ахунова </a:t>
            </a:r>
            <a:r>
              <a:rPr lang="ru-RU" dirty="0" err="1"/>
              <a:t>Н</a:t>
            </a:r>
            <a:r>
              <a:rPr lang="ru-RU" dirty="0" err="1" smtClean="0"/>
              <a:t>урия</a:t>
            </a:r>
            <a:r>
              <a:rPr lang="ru-RU" dirty="0" smtClean="0"/>
              <a:t> </a:t>
            </a:r>
            <a:r>
              <a:rPr lang="ru-RU" dirty="0" err="1"/>
              <a:t>Р</a:t>
            </a:r>
            <a:r>
              <a:rPr lang="ru-RU" dirty="0" err="1" smtClean="0"/>
              <a:t>амиловна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9604" y="6285882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2021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2777" y="40585128"/>
            <a:ext cx="36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35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Старую и неработающую бытовую технику можно отдать или продать практически в любые </a:t>
            </a:r>
            <a:r>
              <a:rPr lang="ru-RU" sz="2700" dirty="0" err="1" smtClean="0"/>
              <a:t>места,где</a:t>
            </a:r>
            <a:r>
              <a:rPr lang="ru-RU" sz="2700" dirty="0" smtClean="0"/>
              <a:t> занимаются </a:t>
            </a:r>
            <a:r>
              <a:rPr lang="ru-RU" sz="2700" dirty="0" err="1" smtClean="0"/>
              <a:t>ремоном</a:t>
            </a:r>
            <a:r>
              <a:rPr lang="ru-RU" sz="2700" dirty="0" smtClean="0"/>
              <a:t> бытовой и офисной техники.</a:t>
            </a:r>
          </a:p>
          <a:p>
            <a:r>
              <a:rPr lang="ru-RU" sz="2700" dirty="0"/>
              <a:t>А в таких крупных </a:t>
            </a:r>
            <a:r>
              <a:rPr lang="ru-RU" sz="2700" dirty="0" err="1"/>
              <a:t>маркетах</a:t>
            </a:r>
            <a:r>
              <a:rPr lang="ru-RU" sz="2700" dirty="0"/>
              <a:t>, как «</a:t>
            </a:r>
            <a:r>
              <a:rPr lang="ru-RU" sz="2700" dirty="0" err="1"/>
              <a:t>М.Видео</a:t>
            </a:r>
            <a:r>
              <a:rPr lang="ru-RU" sz="2700" dirty="0"/>
              <a:t>» и «Эльдорадо», периодически проводятся акции, в рамках которых вы можете получить скидку взамен на вашу старую </a:t>
            </a:r>
            <a:r>
              <a:rPr lang="ru-RU" sz="2700" dirty="0" err="1" smtClean="0"/>
              <a:t>технику.Стоит</a:t>
            </a:r>
            <a:r>
              <a:rPr lang="ru-RU" sz="2700" dirty="0" smtClean="0"/>
              <a:t> </a:t>
            </a:r>
            <a:r>
              <a:rPr lang="ru-RU" sz="2700" dirty="0" err="1" smtClean="0"/>
              <a:t>учитывать,что</a:t>
            </a:r>
            <a:r>
              <a:rPr lang="ru-RU" sz="2700" dirty="0" smtClean="0"/>
              <a:t> не любая техника подходит, и перед походом ,стоит ознакомиться со списком.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40653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560" y="1700808"/>
            <a:ext cx="45365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 smtClean="0"/>
              <a:t>Сейчас все больше стали устанавливать специальные контейнеры для сбора лампочек, </a:t>
            </a:r>
            <a:r>
              <a:rPr lang="ru-RU" sz="2700" dirty="0" err="1" smtClean="0"/>
              <a:t>градустников</a:t>
            </a:r>
            <a:r>
              <a:rPr lang="ru-RU" sz="2700" dirty="0" smtClean="0"/>
              <a:t>, батареек.</a:t>
            </a:r>
          </a:p>
          <a:p>
            <a:pPr marL="0" indent="0">
              <a:buNone/>
            </a:pPr>
            <a:r>
              <a:rPr lang="ru-RU" sz="2700" dirty="0" smtClean="0"/>
              <a:t>Их все чаще можно встретить в парках, в супермаркетах, </a:t>
            </a:r>
            <a:r>
              <a:rPr lang="ru-RU" sz="2700" dirty="0" err="1" smtClean="0"/>
              <a:t>тц</a:t>
            </a:r>
            <a:r>
              <a:rPr lang="ru-RU" sz="2700" dirty="0" smtClean="0"/>
              <a:t>, и даже на улице.</a:t>
            </a:r>
          </a:p>
          <a:p>
            <a:pPr marL="0" indent="0">
              <a:buNone/>
            </a:pPr>
            <a:endParaRPr lang="ru-RU" sz="27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56938"/>
            <a:ext cx="3538914" cy="377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84099" y="1772816"/>
            <a:ext cx="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7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3"/>
          <a:stretch/>
        </p:blipFill>
        <p:spPr bwMode="auto">
          <a:xfrm>
            <a:off x="0" y="116293"/>
            <a:ext cx="9073010" cy="64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077" y="980728"/>
            <a:ext cx="7704856" cy="4392488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</a:t>
            </a:r>
            <a:r>
              <a:rPr lang="ru-RU" sz="2400" dirty="0" err="1" smtClean="0"/>
              <a:t>некотрых</a:t>
            </a:r>
            <a:r>
              <a:rPr lang="ru-RU" sz="2400" dirty="0" smtClean="0"/>
              <a:t> странах за рубежом имеется </a:t>
            </a:r>
            <a:r>
              <a:rPr lang="ru-RU" sz="2400" dirty="0" err="1" smtClean="0"/>
              <a:t>практика,когда</a:t>
            </a:r>
            <a:r>
              <a:rPr lang="ru-RU" sz="2400" dirty="0" smtClean="0"/>
              <a:t> аптеки, медицинские учреждения принимают просроченные </a:t>
            </a:r>
            <a:r>
              <a:rPr lang="ru-RU" sz="2400" dirty="0" err="1" smtClean="0"/>
              <a:t>лекраства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последущей</a:t>
            </a:r>
            <a:r>
              <a:rPr lang="ru-RU" sz="2400" dirty="0" smtClean="0"/>
              <a:t> утилизации;</a:t>
            </a:r>
          </a:p>
          <a:p>
            <a:r>
              <a:rPr lang="ru-RU" sz="2400" dirty="0" smtClean="0"/>
              <a:t>Ученые </a:t>
            </a:r>
            <a:r>
              <a:rPr lang="ru-RU" sz="2400" dirty="0"/>
              <a:t>подтверждают: микрочастицы антибиотиков через некоторое время можно обнаружить в почве, воде и даже продуктах питания. Результат плачевный: загрязненная почва, в воде и рыбе — следы антибиотиков, антидепрессантов, гормональных и противовоспалительных </a:t>
            </a:r>
            <a:r>
              <a:rPr lang="ru-RU" sz="2400" dirty="0" smtClean="0"/>
              <a:t>препаратов; </a:t>
            </a:r>
          </a:p>
          <a:p>
            <a:r>
              <a:rPr lang="ru-RU" sz="2400" dirty="0" smtClean="0"/>
              <a:t>Из-за выброса антибиотиков  есть вероятность, что в будущем  вирусы смогут приспособиться , и тем самым эффективность антибиотиков исчезнет.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84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dirty="0" smtClean="0"/>
              <a:t>Ожидаемые результаты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r>
              <a:rPr lang="ru-RU" sz="2700" dirty="0" smtClean="0"/>
              <a:t>Увеличение количества людей, которые начнут заниматься </a:t>
            </a:r>
            <a:r>
              <a:rPr lang="ru-RU" sz="2700" dirty="0" err="1" smtClean="0"/>
              <a:t>утилизацией,переработкой</a:t>
            </a:r>
            <a:r>
              <a:rPr lang="ru-RU" sz="2700" dirty="0"/>
              <a:t>;</a:t>
            </a:r>
            <a:endParaRPr lang="ru-RU" sz="2700" dirty="0" smtClean="0"/>
          </a:p>
          <a:p>
            <a:r>
              <a:rPr lang="ru-RU" sz="2700" dirty="0" smtClean="0"/>
              <a:t>Прибавление к рядам волонтеров; </a:t>
            </a:r>
          </a:p>
          <a:p>
            <a:r>
              <a:rPr lang="ru-RU" sz="2700" dirty="0" smtClean="0"/>
              <a:t>Поддержка идеи утилизации и переработки;</a:t>
            </a:r>
          </a:p>
          <a:p>
            <a:r>
              <a:rPr lang="ru-RU" sz="2700" dirty="0" smtClean="0"/>
              <a:t>Открытие все больше пунктов для сдачи ненужных вещей.</a:t>
            </a:r>
          </a:p>
          <a:p>
            <a:pPr marL="0" indent="0">
              <a:buNone/>
            </a:pP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8873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Так к каким же выводам мы приходим, после выяснения значения утилизации и переработки для человечества?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Сохранение природы для последующих поколений является практический главной целью.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Утилизация и переработка является самым эффективным способом для борьбы с захламлением окружающей среды.</a:t>
            </a:r>
          </a:p>
          <a:p>
            <a:pPr algn="just">
              <a:buFontTx/>
              <a:buChar char="-"/>
            </a:pPr>
            <a:endParaRPr lang="ru-RU" sz="2400" dirty="0" smtClean="0"/>
          </a:p>
          <a:p>
            <a:pPr algn="just">
              <a:buFontTx/>
              <a:buChar char="-"/>
            </a:pPr>
            <a:endParaRPr lang="ru-RU" sz="2400" dirty="0" smtClean="0"/>
          </a:p>
          <a:p>
            <a:pPr algn="just">
              <a:buFontTx/>
              <a:buChar char="-"/>
            </a:pPr>
            <a:endParaRPr lang="ru-RU" sz="2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205027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  Я </a:t>
            </a:r>
            <a:r>
              <a:rPr lang="ru-RU" sz="2400" dirty="0"/>
              <a:t>надеюсь, что все больше людей заинтересуются этой темой. И даже если эта тема считается «заезженной», и все принимают ее не </a:t>
            </a:r>
            <a:r>
              <a:rPr lang="ru-RU" sz="2400" dirty="0" smtClean="0"/>
              <a:t>всерьез </a:t>
            </a:r>
            <a:r>
              <a:rPr lang="ru-RU" sz="2400" dirty="0"/>
              <a:t>,я думаю, что настанут </a:t>
            </a:r>
            <a:r>
              <a:rPr lang="ru-RU" sz="2400" dirty="0" smtClean="0"/>
              <a:t>дни, когда </a:t>
            </a:r>
            <a:r>
              <a:rPr lang="ru-RU" sz="2400" dirty="0"/>
              <a:t>утилизация и переработка будет действовать на </a:t>
            </a:r>
            <a:r>
              <a:rPr lang="ru-RU" sz="2400" dirty="0" smtClean="0"/>
              <a:t>государственном уровне, </a:t>
            </a:r>
            <a:r>
              <a:rPr lang="ru-RU" sz="2400" dirty="0"/>
              <a:t>и это </a:t>
            </a:r>
            <a:r>
              <a:rPr lang="ru-RU" sz="2400" dirty="0" smtClean="0"/>
              <a:t>станет </a:t>
            </a:r>
            <a:r>
              <a:rPr lang="ru-RU" sz="2400" dirty="0"/>
              <a:t>обыденностью.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39552" y="4249061"/>
            <a:ext cx="0" cy="1850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9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/>
          <a:lstStyle/>
          <a:p>
            <a:r>
              <a:rPr lang="ru-RU" dirty="0" smtClean="0"/>
              <a:t>Проблема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1938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+mj-lt"/>
              </a:rPr>
              <a:t>Недостаточная осведомленность людей о повторном применений ненужных вещей с целью последующего использования, а так же утилизаций.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10085" y="2420888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97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415" y="3918667"/>
            <a:ext cx="2939333" cy="293933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832" y="208500"/>
            <a:ext cx="8229600" cy="1143000"/>
          </a:xfrm>
        </p:spPr>
        <p:txBody>
          <a:bodyPr/>
          <a:lstStyle/>
          <a:p>
            <a:r>
              <a:rPr lang="ru-RU" dirty="0" smtClean="0"/>
              <a:t>Цель и задача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6788" y="1412776"/>
            <a:ext cx="79928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/>
              <a:t>Цель:</a:t>
            </a:r>
          </a:p>
          <a:p>
            <a:r>
              <a:rPr lang="ru-RU" sz="2700" dirty="0" smtClean="0"/>
              <a:t>Пути переработки и утилизации ненужных вещей(</a:t>
            </a:r>
            <a:r>
              <a:rPr lang="ru-RU" sz="2700" dirty="0" err="1" smtClean="0"/>
              <a:t>батарейки,одежды,бытовой</a:t>
            </a:r>
            <a:r>
              <a:rPr lang="ru-RU" sz="2700" dirty="0" smtClean="0"/>
              <a:t> техники и </a:t>
            </a:r>
            <a:r>
              <a:rPr lang="ru-RU" sz="2700" dirty="0" err="1" smtClean="0"/>
              <a:t>т.д</a:t>
            </a:r>
            <a:r>
              <a:rPr lang="ru-RU" sz="2700" dirty="0" smtClean="0"/>
              <a:t>) </a:t>
            </a:r>
            <a:endParaRPr lang="ru-RU" sz="27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9536" y="2755974"/>
            <a:ext cx="624109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Задачи: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 smtClean="0"/>
              <a:t>Обратить внимание общественности  к проблеме;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 smtClean="0"/>
              <a:t>Ознакомить  с путями решения;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 err="1" smtClean="0"/>
              <a:t>Выяснить:«Почему</a:t>
            </a:r>
            <a:r>
              <a:rPr lang="ru-RU" sz="2600" dirty="0" smtClean="0"/>
              <a:t> большинство людей не стремятся предпринять хоть какие-то шаги к сохранению окружающей среды» .</a:t>
            </a:r>
          </a:p>
          <a:p>
            <a:endParaRPr lang="ru-RU" sz="26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273635" y="1412776"/>
            <a:ext cx="22950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8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Целевая аудитория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6944" y="3350656"/>
            <a:ext cx="480027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 smtClean="0"/>
              <a:t>Люди всех </a:t>
            </a:r>
            <a:r>
              <a:rPr lang="ru-RU" sz="2700" dirty="0" err="1" smtClean="0"/>
              <a:t>возрастов,пола</a:t>
            </a:r>
            <a:r>
              <a:rPr lang="ru-RU" sz="2700" dirty="0" smtClean="0"/>
              <a:t>.</a:t>
            </a:r>
          </a:p>
          <a:p>
            <a:pPr marL="0" indent="0">
              <a:buNone/>
            </a:pPr>
            <a:r>
              <a:rPr lang="ru-RU" sz="2700" dirty="0" smtClean="0"/>
              <a:t>Так как эта проблема касается каждого второго.</a:t>
            </a:r>
            <a:endParaRPr lang="ru-RU" sz="27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458072" cy="4056846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39804" y="1603439"/>
            <a:ext cx="0" cy="4273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603439"/>
            <a:ext cx="86356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868219" y="1603439"/>
            <a:ext cx="19000" cy="4273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1520" y="5877272"/>
            <a:ext cx="86166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3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Шаги реализаций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98066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Экскурсия в пункты приема; </a:t>
            </a:r>
          </a:p>
          <a:p>
            <a:r>
              <a:rPr lang="ru-RU" dirty="0" smtClean="0"/>
              <a:t>Выяснить имеющийся пункты приема вторичного сырья;</a:t>
            </a:r>
          </a:p>
          <a:p>
            <a:r>
              <a:rPr lang="ru-RU" dirty="0" smtClean="0"/>
              <a:t>Распространение информаций  в </a:t>
            </a:r>
            <a:r>
              <a:rPr lang="ru-RU" dirty="0" err="1" smtClean="0"/>
              <a:t>соцсетях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Мастер классы и бесплатные курсы, в которых показываются, объясняются эффективность  утилизации и переработки.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4800" y="1700808"/>
            <a:ext cx="0" cy="4228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7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908720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Крупная компания </a:t>
            </a:r>
            <a:r>
              <a:rPr lang="ru-RU" sz="2800" dirty="0" smtClean="0"/>
              <a:t>ИКЕА </a:t>
            </a:r>
            <a:r>
              <a:rPr lang="ru-RU" sz="2800" dirty="0"/>
              <a:t>выкупает старую мебель, </a:t>
            </a:r>
            <a:r>
              <a:rPr lang="ru-RU" sz="2800" dirty="0" err="1"/>
              <a:t>текстиль.Принимает</a:t>
            </a:r>
            <a:r>
              <a:rPr lang="ru-RU" sz="2800" dirty="0"/>
              <a:t> батарейки и </a:t>
            </a:r>
            <a:r>
              <a:rPr lang="ru-RU" sz="2800" dirty="0" smtClean="0"/>
              <a:t>лампочки </a:t>
            </a:r>
            <a:r>
              <a:rPr lang="ru-RU" sz="2800" dirty="0"/>
              <a:t>.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01008"/>
            <a:ext cx="5773412" cy="2901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7" y="2492896"/>
            <a:ext cx="4700587" cy="2968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92080" y="2407669"/>
            <a:ext cx="39604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Поподробнее можно ознакомиться на </a:t>
            </a:r>
            <a:r>
              <a:rPr lang="ru-RU" sz="1900" dirty="0" smtClean="0"/>
              <a:t>сайте:</a:t>
            </a:r>
            <a:endParaRPr lang="ru-RU" sz="19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292080" y="249289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91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6"/>
          <a:stretch/>
        </p:blipFill>
        <p:spPr bwMode="auto">
          <a:xfrm>
            <a:off x="5292080" y="3861048"/>
            <a:ext cx="2867472" cy="234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4363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 smtClean="0"/>
              <a:t>В </a:t>
            </a:r>
            <a:r>
              <a:rPr lang="ru-RU" sz="2700" dirty="0"/>
              <a:t>магазинах H&amp;M и </a:t>
            </a:r>
            <a:r>
              <a:rPr lang="ru-RU" sz="2700" dirty="0" err="1"/>
              <a:t>Monki</a:t>
            </a:r>
            <a:r>
              <a:rPr lang="ru-RU" sz="2700" dirty="0"/>
              <a:t> принимают старую одежду на переработку, </a:t>
            </a:r>
            <a:r>
              <a:rPr lang="ru-RU" sz="2700" dirty="0" smtClean="0"/>
              <a:t>и взамен </a:t>
            </a:r>
            <a:r>
              <a:rPr lang="ru-RU" sz="2700" dirty="0"/>
              <a:t>вы получаете </a:t>
            </a:r>
            <a:r>
              <a:rPr lang="ru-RU" sz="2700" dirty="0" smtClean="0"/>
              <a:t>скидки, купоны.</a:t>
            </a:r>
            <a:endParaRPr lang="ru-RU" sz="2700" dirty="0"/>
          </a:p>
          <a:p>
            <a:pPr marL="0" indent="0">
              <a:buNone/>
            </a:pPr>
            <a:r>
              <a:rPr lang="ru-RU" sz="2700" dirty="0" smtClean="0"/>
              <a:t>Принимается </a:t>
            </a:r>
            <a:r>
              <a:rPr lang="ru-RU" sz="2700" dirty="0"/>
              <a:t>любой некрупный текстиль (в любом состоянии), один пакет — одна скидка 15% на одну позицию в чеке. Не принимаются обувь, игрушки, украшения — только одежда.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29856"/>
            <a:ext cx="3533378" cy="80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39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5544616" cy="4525963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Если у вас имеются ненужные вещи, то можно заняться благотворительностью;</a:t>
            </a:r>
          </a:p>
          <a:p>
            <a:r>
              <a:rPr lang="ru-RU" sz="2700" dirty="0" smtClean="0"/>
              <a:t>Можно поставить объявление в сервисах(</a:t>
            </a:r>
            <a:r>
              <a:rPr lang="ru-RU" sz="2700" dirty="0" err="1" smtClean="0"/>
              <a:t>Авито,Юла</a:t>
            </a:r>
            <a:r>
              <a:rPr lang="ru-RU" sz="2700" dirty="0" smtClean="0"/>
              <a:t>),</a:t>
            </a:r>
            <a:r>
              <a:rPr lang="ru-RU" sz="2700" dirty="0" err="1" smtClean="0"/>
              <a:t>соцсетях</a:t>
            </a:r>
            <a:r>
              <a:rPr lang="ru-RU" sz="2700" dirty="0"/>
              <a:t>;</a:t>
            </a:r>
            <a:endParaRPr lang="ru-RU" sz="2700" dirty="0" smtClean="0"/>
          </a:p>
          <a:p>
            <a:r>
              <a:rPr lang="ru-RU" sz="2700" dirty="0" smtClean="0"/>
              <a:t>Отдать вещи в благотворительные фонды. </a:t>
            </a:r>
            <a:endParaRPr lang="ru-RU" sz="27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4824"/>
            <a:ext cx="2625080" cy="32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98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28390"/>
            <a:ext cx="4567672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700" dirty="0" smtClean="0"/>
              <a:t>В комиссионный магазин(секонд-хенд)можно </a:t>
            </a:r>
            <a:r>
              <a:rPr lang="ru-RU" sz="2700" dirty="0"/>
              <a:t>отдать </a:t>
            </a:r>
            <a:r>
              <a:rPr lang="ru-RU" sz="2700" dirty="0" smtClean="0"/>
              <a:t>ненужные вещи </a:t>
            </a:r>
            <a:r>
              <a:rPr lang="ru-RU" sz="2700" dirty="0"/>
              <a:t>(в том числе одежду, обувь, игрушки) на реализацию или обменять на что-то другое</a:t>
            </a:r>
            <a:r>
              <a:rPr lang="ru-RU" sz="2700" dirty="0" smtClean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208" y="913077"/>
            <a:ext cx="3461882" cy="2596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446082" cy="2582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61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556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Тема проекта: «Время задуматься»</vt:lpstr>
      <vt:lpstr>Проблема </vt:lpstr>
      <vt:lpstr>Цель и задача </vt:lpstr>
      <vt:lpstr>Целевая аудитория </vt:lpstr>
      <vt:lpstr>Шаги реализаций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Ожидаемые результаты </vt:lpstr>
      <vt:lpstr>Выводы: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50</cp:revision>
  <dcterms:created xsi:type="dcterms:W3CDTF">2021-04-13T18:25:20Z</dcterms:created>
  <dcterms:modified xsi:type="dcterms:W3CDTF">2021-04-15T16:50:08Z</dcterms:modified>
</cp:coreProperties>
</file>