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9"/>
  </p:notesMasterIdLst>
  <p:sldIdLst>
    <p:sldId id="256" r:id="rId2"/>
    <p:sldId id="263" r:id="rId3"/>
    <p:sldId id="257" r:id="rId4"/>
    <p:sldId id="262" r:id="rId5"/>
    <p:sldId id="261" r:id="rId6"/>
    <p:sldId id="258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6AD5F-8DB9-441A-B318-44662F56B725}" type="doc">
      <dgm:prSet loTypeId="urn:microsoft.com/office/officeart/2005/8/layout/pyramid2" loCatId="pyramid" qsTypeId="urn:microsoft.com/office/officeart/2005/8/quickstyle/simple1" qsCatId="simple" csTypeId="urn:microsoft.com/office/officeart/2005/8/colors/accent5_1" csCatId="accent5"/>
      <dgm:spPr/>
      <dgm:t>
        <a:bodyPr/>
        <a:lstStyle/>
        <a:p>
          <a:endParaRPr lang="ru-RU"/>
        </a:p>
      </dgm:t>
    </dgm:pt>
    <dgm:pt modelId="{303D556D-1126-4769-AC55-A8F10C740A42}">
      <dgm:prSet/>
      <dgm:spPr/>
      <dgm:t>
        <a:bodyPr/>
        <a:lstStyle/>
        <a:p>
          <a:pPr rtl="0"/>
          <a:r>
            <a:rPr lang="ru-RU" dirty="0" smtClean="0"/>
            <a:t>У человека есть потребность творить добро, ощущая себя при этом немножко добрым волшебником. Творить по отношению к своим домашним – помогая по хозяйству или поздравляя с праздниками, по отношению к людям вокруг,- и в первую очередь к тем, чья потребность в помощи заметна и очевидна.</a:t>
          </a:r>
          <a:endParaRPr lang="ru-RU" dirty="0"/>
        </a:p>
      </dgm:t>
    </dgm:pt>
    <dgm:pt modelId="{41387ECA-B69F-42E2-886F-0CD36286CD36}" type="parTrans" cxnId="{6115138E-957D-4B33-99C7-FCF350C72F75}">
      <dgm:prSet/>
      <dgm:spPr/>
      <dgm:t>
        <a:bodyPr/>
        <a:lstStyle/>
        <a:p>
          <a:endParaRPr lang="ru-RU"/>
        </a:p>
      </dgm:t>
    </dgm:pt>
    <dgm:pt modelId="{9B33D0BF-D632-40A8-A607-1F07A6996127}" type="sibTrans" cxnId="{6115138E-957D-4B33-99C7-FCF350C72F75}">
      <dgm:prSet/>
      <dgm:spPr/>
      <dgm:t>
        <a:bodyPr/>
        <a:lstStyle/>
        <a:p>
          <a:endParaRPr lang="ru-RU"/>
        </a:p>
      </dgm:t>
    </dgm:pt>
    <dgm:pt modelId="{94365792-D408-4D65-8ACB-FC3DB97076BE}">
      <dgm:prSet/>
      <dgm:spPr/>
      <dgm:t>
        <a:bodyPr/>
        <a:lstStyle/>
        <a:p>
          <a:pPr rtl="0"/>
          <a:r>
            <a:rPr lang="ru-RU" smtClean="0"/>
            <a:t>Важно отделять добро от ощущения добра. Важно всегда пытаться понять – что реально изменилось в жизни человека, которому вроде бы сделали добро? То есть доброта должна быть спокойной, умной, главное честной, не наигранной.</a:t>
          </a:r>
          <a:endParaRPr lang="ru-RU"/>
        </a:p>
      </dgm:t>
    </dgm:pt>
    <dgm:pt modelId="{640B0950-BF92-4F71-992F-ABE6DF2A14EF}" type="parTrans" cxnId="{2F09DDA7-1F25-4141-B6C1-B74933081C0F}">
      <dgm:prSet/>
      <dgm:spPr/>
      <dgm:t>
        <a:bodyPr/>
        <a:lstStyle/>
        <a:p>
          <a:endParaRPr lang="ru-RU"/>
        </a:p>
      </dgm:t>
    </dgm:pt>
    <dgm:pt modelId="{50D0C06A-4332-4E7C-8ECD-F33A2CB7BB4E}" type="sibTrans" cxnId="{2F09DDA7-1F25-4141-B6C1-B74933081C0F}">
      <dgm:prSet/>
      <dgm:spPr/>
      <dgm:t>
        <a:bodyPr/>
        <a:lstStyle/>
        <a:p>
          <a:endParaRPr lang="ru-RU"/>
        </a:p>
      </dgm:t>
    </dgm:pt>
    <dgm:pt modelId="{316F759B-9EE6-41B2-B329-5306E593387B}">
      <dgm:prSet/>
      <dgm:spPr/>
      <dgm:t>
        <a:bodyPr/>
        <a:lstStyle/>
        <a:p>
          <a:pPr rtl="0"/>
          <a:r>
            <a:rPr lang="ru-RU" smtClean="0"/>
            <a:t>В современном обществе утратили свою значимость и ценность такие понятия, как добро, милосердие, сострадание, чуткость…</a:t>
          </a:r>
          <a:endParaRPr lang="ru-RU"/>
        </a:p>
      </dgm:t>
    </dgm:pt>
    <dgm:pt modelId="{93A73217-AFEB-4155-853D-0923D857B624}" type="parTrans" cxnId="{EBE509FB-1E4C-4CE8-A4D0-B0879AB38D41}">
      <dgm:prSet/>
      <dgm:spPr/>
      <dgm:t>
        <a:bodyPr/>
        <a:lstStyle/>
        <a:p>
          <a:endParaRPr lang="ru-RU"/>
        </a:p>
      </dgm:t>
    </dgm:pt>
    <dgm:pt modelId="{6B728C5E-0701-4B3D-83C5-F768408592DB}" type="sibTrans" cxnId="{EBE509FB-1E4C-4CE8-A4D0-B0879AB38D41}">
      <dgm:prSet/>
      <dgm:spPr/>
      <dgm:t>
        <a:bodyPr/>
        <a:lstStyle/>
        <a:p>
          <a:endParaRPr lang="ru-RU"/>
        </a:p>
      </dgm:t>
    </dgm:pt>
    <dgm:pt modelId="{5020DDDD-DA5F-467B-A884-34F2525E30EA}" type="pres">
      <dgm:prSet presAssocID="{1A26AD5F-8DB9-441A-B318-44662F56B725}" presName="compositeShape" presStyleCnt="0">
        <dgm:presLayoutVars>
          <dgm:dir/>
          <dgm:resizeHandles/>
        </dgm:presLayoutVars>
      </dgm:prSet>
      <dgm:spPr/>
    </dgm:pt>
    <dgm:pt modelId="{3979CA0E-1253-4EEE-80EF-8B45949AFEF8}" type="pres">
      <dgm:prSet presAssocID="{1A26AD5F-8DB9-441A-B318-44662F56B725}" presName="pyramid" presStyleLbl="node1" presStyleIdx="0" presStyleCnt="1"/>
      <dgm:spPr/>
    </dgm:pt>
    <dgm:pt modelId="{70BE0491-6698-46C6-A534-4F05EB6DEFF0}" type="pres">
      <dgm:prSet presAssocID="{1A26AD5F-8DB9-441A-B318-44662F56B725}" presName="theList" presStyleCnt="0"/>
      <dgm:spPr/>
    </dgm:pt>
    <dgm:pt modelId="{C5FB0A0A-8856-47A5-99DA-12EBAA13ABC8}" type="pres">
      <dgm:prSet presAssocID="{303D556D-1126-4769-AC55-A8F10C740A42}" presName="aNode" presStyleLbl="fgAcc1" presStyleIdx="0" presStyleCnt="3">
        <dgm:presLayoutVars>
          <dgm:bulletEnabled val="1"/>
        </dgm:presLayoutVars>
      </dgm:prSet>
      <dgm:spPr/>
    </dgm:pt>
    <dgm:pt modelId="{5831D658-90AE-41D1-B418-03563D111377}" type="pres">
      <dgm:prSet presAssocID="{303D556D-1126-4769-AC55-A8F10C740A42}" presName="aSpace" presStyleCnt="0"/>
      <dgm:spPr/>
    </dgm:pt>
    <dgm:pt modelId="{E2115FB0-31D3-4DC8-90D7-3DAEFB1B63BE}" type="pres">
      <dgm:prSet presAssocID="{94365792-D408-4D65-8ACB-FC3DB97076BE}" presName="aNode" presStyleLbl="fgAcc1" presStyleIdx="1" presStyleCnt="3">
        <dgm:presLayoutVars>
          <dgm:bulletEnabled val="1"/>
        </dgm:presLayoutVars>
      </dgm:prSet>
      <dgm:spPr/>
    </dgm:pt>
    <dgm:pt modelId="{927CF88A-0548-41CE-8769-DA289C06A8BC}" type="pres">
      <dgm:prSet presAssocID="{94365792-D408-4D65-8ACB-FC3DB97076BE}" presName="aSpace" presStyleCnt="0"/>
      <dgm:spPr/>
    </dgm:pt>
    <dgm:pt modelId="{4ABDC92E-0CC7-4272-8D6B-0801EB4299A2}" type="pres">
      <dgm:prSet presAssocID="{316F759B-9EE6-41B2-B329-5306E593387B}" presName="aNode" presStyleLbl="fgAcc1" presStyleIdx="2" presStyleCnt="3">
        <dgm:presLayoutVars>
          <dgm:bulletEnabled val="1"/>
        </dgm:presLayoutVars>
      </dgm:prSet>
      <dgm:spPr/>
    </dgm:pt>
    <dgm:pt modelId="{EC2A6ECA-ECC1-4C17-842F-4DCFEACA59B2}" type="pres">
      <dgm:prSet presAssocID="{316F759B-9EE6-41B2-B329-5306E593387B}" presName="aSpace" presStyleCnt="0"/>
      <dgm:spPr/>
    </dgm:pt>
  </dgm:ptLst>
  <dgm:cxnLst>
    <dgm:cxn modelId="{DD6FD4BC-97C1-423B-BCD1-F1288C17EE8B}" type="presOf" srcId="{94365792-D408-4D65-8ACB-FC3DB97076BE}" destId="{E2115FB0-31D3-4DC8-90D7-3DAEFB1B63BE}" srcOrd="0" destOrd="0" presId="urn:microsoft.com/office/officeart/2005/8/layout/pyramid2"/>
    <dgm:cxn modelId="{C5E6710D-1405-4DA6-85FD-2854600D40B3}" type="presOf" srcId="{316F759B-9EE6-41B2-B329-5306E593387B}" destId="{4ABDC92E-0CC7-4272-8D6B-0801EB4299A2}" srcOrd="0" destOrd="0" presId="urn:microsoft.com/office/officeart/2005/8/layout/pyramid2"/>
    <dgm:cxn modelId="{EBE509FB-1E4C-4CE8-A4D0-B0879AB38D41}" srcId="{1A26AD5F-8DB9-441A-B318-44662F56B725}" destId="{316F759B-9EE6-41B2-B329-5306E593387B}" srcOrd="2" destOrd="0" parTransId="{93A73217-AFEB-4155-853D-0923D857B624}" sibTransId="{6B728C5E-0701-4B3D-83C5-F768408592DB}"/>
    <dgm:cxn modelId="{6115138E-957D-4B33-99C7-FCF350C72F75}" srcId="{1A26AD5F-8DB9-441A-B318-44662F56B725}" destId="{303D556D-1126-4769-AC55-A8F10C740A42}" srcOrd="0" destOrd="0" parTransId="{41387ECA-B69F-42E2-886F-0CD36286CD36}" sibTransId="{9B33D0BF-D632-40A8-A607-1F07A6996127}"/>
    <dgm:cxn modelId="{BD76818C-70F6-40EB-8B53-5F1CD0C9652A}" type="presOf" srcId="{303D556D-1126-4769-AC55-A8F10C740A42}" destId="{C5FB0A0A-8856-47A5-99DA-12EBAA13ABC8}" srcOrd="0" destOrd="0" presId="urn:microsoft.com/office/officeart/2005/8/layout/pyramid2"/>
    <dgm:cxn modelId="{2F09DDA7-1F25-4141-B6C1-B74933081C0F}" srcId="{1A26AD5F-8DB9-441A-B318-44662F56B725}" destId="{94365792-D408-4D65-8ACB-FC3DB97076BE}" srcOrd="1" destOrd="0" parTransId="{640B0950-BF92-4F71-992F-ABE6DF2A14EF}" sibTransId="{50D0C06A-4332-4E7C-8ECD-F33A2CB7BB4E}"/>
    <dgm:cxn modelId="{1619D34C-63B3-4699-915F-D65480D3503C}" type="presOf" srcId="{1A26AD5F-8DB9-441A-B318-44662F56B725}" destId="{5020DDDD-DA5F-467B-A884-34F2525E30EA}" srcOrd="0" destOrd="0" presId="urn:microsoft.com/office/officeart/2005/8/layout/pyramid2"/>
    <dgm:cxn modelId="{1DD86BF0-B91C-48DD-A6EB-4645C1B30C48}" type="presParOf" srcId="{5020DDDD-DA5F-467B-A884-34F2525E30EA}" destId="{3979CA0E-1253-4EEE-80EF-8B45949AFEF8}" srcOrd="0" destOrd="0" presId="urn:microsoft.com/office/officeart/2005/8/layout/pyramid2"/>
    <dgm:cxn modelId="{363B6B4E-4ABA-4A3F-A319-1F5A0757428D}" type="presParOf" srcId="{5020DDDD-DA5F-467B-A884-34F2525E30EA}" destId="{70BE0491-6698-46C6-A534-4F05EB6DEFF0}" srcOrd="1" destOrd="0" presId="urn:microsoft.com/office/officeart/2005/8/layout/pyramid2"/>
    <dgm:cxn modelId="{84CF3BB2-1BA1-415D-AEDC-DD296BB26150}" type="presParOf" srcId="{70BE0491-6698-46C6-A534-4F05EB6DEFF0}" destId="{C5FB0A0A-8856-47A5-99DA-12EBAA13ABC8}" srcOrd="0" destOrd="0" presId="urn:microsoft.com/office/officeart/2005/8/layout/pyramid2"/>
    <dgm:cxn modelId="{D64C7161-3572-4A84-BE5B-A39EB00C03C6}" type="presParOf" srcId="{70BE0491-6698-46C6-A534-4F05EB6DEFF0}" destId="{5831D658-90AE-41D1-B418-03563D111377}" srcOrd="1" destOrd="0" presId="urn:microsoft.com/office/officeart/2005/8/layout/pyramid2"/>
    <dgm:cxn modelId="{CB7165D0-42EF-400F-8B06-D7A64BD2CFF1}" type="presParOf" srcId="{70BE0491-6698-46C6-A534-4F05EB6DEFF0}" destId="{E2115FB0-31D3-4DC8-90D7-3DAEFB1B63BE}" srcOrd="2" destOrd="0" presId="urn:microsoft.com/office/officeart/2005/8/layout/pyramid2"/>
    <dgm:cxn modelId="{8EA66CF3-1E3F-499B-8531-5CA1099E9745}" type="presParOf" srcId="{70BE0491-6698-46C6-A534-4F05EB6DEFF0}" destId="{927CF88A-0548-41CE-8769-DA289C06A8BC}" srcOrd="3" destOrd="0" presId="urn:microsoft.com/office/officeart/2005/8/layout/pyramid2"/>
    <dgm:cxn modelId="{3924496F-153C-4424-9BA0-26ED570C7A33}" type="presParOf" srcId="{70BE0491-6698-46C6-A534-4F05EB6DEFF0}" destId="{4ABDC92E-0CC7-4272-8D6B-0801EB4299A2}" srcOrd="4" destOrd="0" presId="urn:microsoft.com/office/officeart/2005/8/layout/pyramid2"/>
    <dgm:cxn modelId="{13F2E604-0219-4909-846E-AF8F5C84FCCE}" type="presParOf" srcId="{70BE0491-6698-46C6-A534-4F05EB6DEFF0}" destId="{EC2A6ECA-ECC1-4C17-842F-4DCFEACA59B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9CA0E-1253-4EEE-80EF-8B45949AFEF8}">
      <dsp:nvSpPr>
        <dsp:cNvPr id="0" name=""/>
        <dsp:cNvSpPr/>
      </dsp:nvSpPr>
      <dsp:spPr>
        <a:xfrm>
          <a:off x="2146584" y="0"/>
          <a:ext cx="5570376" cy="5570376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B0A0A-8856-47A5-99DA-12EBAA13ABC8}">
      <dsp:nvSpPr>
        <dsp:cNvPr id="0" name=""/>
        <dsp:cNvSpPr/>
      </dsp:nvSpPr>
      <dsp:spPr>
        <a:xfrm>
          <a:off x="4931772" y="560029"/>
          <a:ext cx="3620744" cy="1318612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 человека есть потребность творить добро, ощущая себя при этом немножко добрым волшебником. Творить по отношению к своим домашним – помогая по хозяйству или поздравляя с праздниками, по отношению к людям вокруг,- и в первую очередь к тем, чья потребность в помощи заметна и очевидна.</a:t>
          </a:r>
          <a:endParaRPr lang="ru-RU" sz="1100" kern="1200" dirty="0"/>
        </a:p>
      </dsp:txBody>
      <dsp:txXfrm>
        <a:off x="4996141" y="624398"/>
        <a:ext cx="3492006" cy="1189874"/>
      </dsp:txXfrm>
    </dsp:sp>
    <dsp:sp modelId="{E2115FB0-31D3-4DC8-90D7-3DAEFB1B63BE}">
      <dsp:nvSpPr>
        <dsp:cNvPr id="0" name=""/>
        <dsp:cNvSpPr/>
      </dsp:nvSpPr>
      <dsp:spPr>
        <a:xfrm>
          <a:off x="4931772" y="2043468"/>
          <a:ext cx="3620744" cy="1318612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Важно отделять добро от ощущения добра. Важно всегда пытаться понять – что реально изменилось в жизни человека, которому вроде бы сделали добро? То есть доброта должна быть спокойной, умной, главное честной, не наигранной.</a:t>
          </a:r>
          <a:endParaRPr lang="ru-RU" sz="1100" kern="1200"/>
        </a:p>
      </dsp:txBody>
      <dsp:txXfrm>
        <a:off x="4996141" y="2107837"/>
        <a:ext cx="3492006" cy="1189874"/>
      </dsp:txXfrm>
    </dsp:sp>
    <dsp:sp modelId="{4ABDC92E-0CC7-4272-8D6B-0801EB4299A2}">
      <dsp:nvSpPr>
        <dsp:cNvPr id="0" name=""/>
        <dsp:cNvSpPr/>
      </dsp:nvSpPr>
      <dsp:spPr>
        <a:xfrm>
          <a:off x="4931772" y="3526907"/>
          <a:ext cx="3620744" cy="1318612"/>
        </a:xfrm>
        <a:prstGeom prst="round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В современном обществе утратили свою значимость и ценность такие понятия, как добро, милосердие, сострадание, чуткость…</a:t>
          </a:r>
          <a:endParaRPr lang="ru-RU" sz="1100" kern="1200"/>
        </a:p>
      </dsp:txBody>
      <dsp:txXfrm>
        <a:off x="4996141" y="3591276"/>
        <a:ext cx="3492006" cy="1189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7718D-A52E-4EEA-8269-F8CF76EB83BF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FB834-4626-46F0-85E3-078A4EBFC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1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FB834-4626-46F0-85E3-078A4EBFC5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36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EE7D999-441B-4C09-BCD0-5141D70C0CA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EE82CD-420C-43FC-BC91-B259D3CB6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295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D999-441B-4C09-BCD0-5141D70C0CA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82CD-420C-43FC-BC91-B259D3CB6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8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D999-441B-4C09-BCD0-5141D70C0CA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82CD-420C-43FC-BC91-B259D3CB6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4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D999-441B-4C09-BCD0-5141D70C0CA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82CD-420C-43FC-BC91-B259D3CB6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53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EE7D999-441B-4C09-BCD0-5141D70C0CA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4EE82CD-420C-43FC-BC91-B259D3CB6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96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D999-441B-4C09-BCD0-5141D70C0CA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82CD-420C-43FC-BC91-B259D3CB6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9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D999-441B-4C09-BCD0-5141D70C0CA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82CD-420C-43FC-BC91-B259D3CB6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66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D999-441B-4C09-BCD0-5141D70C0CA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82CD-420C-43FC-BC91-B259D3CB6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3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D999-441B-4C09-BCD0-5141D70C0CA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82CD-420C-43FC-BC91-B259D3CB6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D999-441B-4C09-BCD0-5141D70C0CA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EE82CD-420C-43FC-BC91-B259D3CB6D8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034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EE7D999-441B-4C09-BCD0-5141D70C0CA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EE82CD-420C-43FC-BC91-B259D3CB6D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134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EE7D999-441B-4C09-BCD0-5141D70C0CA2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EE82CD-420C-43FC-BC91-B259D3CB6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2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03080" y="566841"/>
            <a:ext cx="8865867" cy="7154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бюджетное учреждение средняя общеобразовательная школа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с.Базитамак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319264" y="4938317"/>
            <a:ext cx="4474963" cy="11727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                                                            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11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с.Базитамак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Гарипова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Алина.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http://raion.gorodperm.ru/upload/pages/11109/image_154331009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31" y="3322686"/>
            <a:ext cx="3096285" cy="285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8189" y="1911084"/>
            <a:ext cx="641013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Волонтёрская                деятельность: «Рождённые помогать»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195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262" y="1127785"/>
            <a:ext cx="3719803" cy="59837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проекта: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376863"/>
              </p:ext>
            </p:extLst>
          </p:nvPr>
        </p:nvGraphicFramePr>
        <p:xfrm>
          <a:off x="1408923" y="718457"/>
          <a:ext cx="10699102" cy="557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055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4788" y="1725516"/>
            <a:ext cx="7263189" cy="28315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Цель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одноклассников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членов семьи к участию в благотворительной деятельности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направленной на оказание помощи нуждающимся 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Задачи: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оказанию практической помощи лицам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нуждающимся в социальной поддержке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ветеранам Великой Отечественной войны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людям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среде; формирование чувства милосердия и толерантного отношения.</a:t>
            </a:r>
          </a:p>
        </p:txBody>
      </p:sp>
      <p:pic>
        <p:nvPicPr>
          <p:cNvPr id="1028" name="Picture 4" descr="https://yaroshok.ru/wp-content/uploads/2018/12/rich-millionaire-who-distributes-money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413" y="3830461"/>
            <a:ext cx="2528596" cy="28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99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un9-27.userapi.com/impf/c840722/v840722239/7ff46/vW6sLd8s4q4.jpg?size=2560x1920&amp;quality=96&amp;sign=d2ac542b760038264b78a6b8e77c97f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30" y="1314575"/>
            <a:ext cx="3446778" cy="25850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1984" y="4044644"/>
            <a:ext cx="4139084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Шарифьянов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Магъфурьян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-труженик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тыла.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https://sun9-5.userapi.com/impf/c840722/v840722239/7ff3c/eTMrMwch_fA.jpg?size=2560x1920&amp;quality=96&amp;sign=fceed411d0febfaeff01afd5132c4ba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12" y="3134408"/>
            <a:ext cx="3319322" cy="248949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0205" y="5768885"/>
            <a:ext cx="423941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Ахмадуллина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Васима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вдова ветерана ВОВ и труженица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тыла.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https://sun9-67.userapi.com/impf/c840722/v840722239/7ff2e/_PlfNf4qe8E.jpg?size=2560x1920&amp;quality=96&amp;sign=eea19fec4a7b1ca4a8266295544b0e9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023" y="2447660"/>
            <a:ext cx="3230313" cy="242273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85357" y="1964121"/>
            <a:ext cx="418944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Шаяхметов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Шайхельзада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труженик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тыла.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4968" y="525101"/>
            <a:ext cx="265266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ветераны.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81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51.userapi.com/impf/c840722/v840722239/7ff6e/YZZ0JtPa2Ng.jpg?size=2560x1920&amp;quality=96&amp;sign=0a5dfb3471be6f248349feea31f8f26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64" y="714514"/>
            <a:ext cx="3115337" cy="233650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868" y="3168627"/>
            <a:ext cx="3706330" cy="5794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Галимова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Сакина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вдова ветерана ВОВ и труженица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тыла.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9.userapi.com/impf/c840722/v840722239/7ff64/-80q27CmONA.jpg?size=2560x1920&amp;quality=96&amp;sign=06080dba20bcd2608f34c7576ae13cc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42" y="3304196"/>
            <a:ext cx="3204877" cy="240365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02158" y="5830565"/>
            <a:ext cx="3775295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Гилемянова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Райса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труженица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тыла.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sun9-22.userapi.com/impf/c840722/v840722239/7ff50/y-ulRVp9wy0.jpg?size=2560x1920&amp;quality=96&amp;sign=d980fd3192e6d09fbfe8f486944965cf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27" y="1141433"/>
            <a:ext cx="3285107" cy="24638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77453" y="3734512"/>
            <a:ext cx="3906973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Гайнетдинова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Холлия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труженица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тыла.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41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5.userapi.com/impf/c852024/v852024397/1eccc2/HbV8EHap0V8.jpg?size=1632x918&amp;quality=96&amp;sign=b19ff7d4f06e5bdc90828989b6dcca3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17" y="2934454"/>
            <a:ext cx="3249974" cy="19555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5662" y="5441732"/>
            <a:ext cx="619588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мы заботимся об окружающей среде нашей деревни. Приняли участие в акции «Зелёная Башкирия» 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деревья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цветы. Очистили территорию от мусора и отходов.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8.userapi.com/impf/c831408/v831408411/11b317/Tsr4iIheMRQ.jpg?size=1680x1260&amp;quality=96&amp;sign=1a53dd6516155fc3d2aea337618e845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9" y="538819"/>
            <a:ext cx="2772792" cy="207959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sun9-5.userapi.com/impf/dQYzuEi6TpMj0gsmc547Wg6JImFhby8fyU5mCw/oDJAXLAXPeQ.jpg?size=1680x1260&amp;quality=96&amp;sign=dcbe279c1f76ddd3bb4ea0011e72884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060" y="2998792"/>
            <a:ext cx="2829091" cy="21218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3.userapi.com/impg/C1ApouzRQGAW4qHZcDc6p-6hqi61bxKTFG34aw/gmPQ6WGCxjQ.jpg?size=1040x780&amp;quality=96&amp;sign=2afd0130e4e6c1b4b79474dd6e0fc88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3" y="4059701"/>
            <a:ext cx="2657523" cy="199314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27.userapi.com/impg/DztF3NFHTgJWcS6ZQ6VQKqXk4_13eCnVGOHWZQ/BUORJVkzglU.jpg?size=1040x780&amp;quality=96&amp;sign=8d51f3d3d846b190f28f48597bb190e0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27" y="455694"/>
            <a:ext cx="2791067" cy="20933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87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550" y="3005750"/>
            <a:ext cx="380245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zen_doc/3845269/pub_5f896ebb32cf031462bef230_5f8975bc32cf031462cd7ca3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07" y="2915216"/>
            <a:ext cx="3096285" cy="31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erh21.narod.ru/new/2021/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63" y="833628"/>
            <a:ext cx="2677868" cy="24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1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315</TotalTime>
  <Words>286</Words>
  <Application>Microsoft Office PowerPoint</Application>
  <PresentationFormat>Широкоэкранный</PresentationFormat>
  <Paragraphs>20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Garamond</vt:lpstr>
      <vt:lpstr>Times New Roman</vt:lpstr>
      <vt:lpstr>Savon</vt:lpstr>
      <vt:lpstr>Муниципальное общеобразовательное бюджетное учреждение средняя общеобразовательная школа с.Базитамак.</vt:lpstr>
      <vt:lpstr>Актуализация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«Рождённые помогать»</dc:title>
  <dc:creator>Учетная запись Майкрософт</dc:creator>
  <cp:lastModifiedBy>Учетная запись Майкрософт</cp:lastModifiedBy>
  <cp:revision>25</cp:revision>
  <dcterms:created xsi:type="dcterms:W3CDTF">2021-04-14T12:54:48Z</dcterms:created>
  <dcterms:modified xsi:type="dcterms:W3CDTF">2021-04-15T14:24:34Z</dcterms:modified>
</cp:coreProperties>
</file>