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8" r:id="rId3"/>
    <p:sldId id="278" r:id="rId4"/>
    <p:sldId id="291" r:id="rId5"/>
    <p:sldId id="266" r:id="rId6"/>
    <p:sldId id="258" r:id="rId7"/>
    <p:sldId id="282" r:id="rId8"/>
    <p:sldId id="283" r:id="rId9"/>
    <p:sldId id="290" r:id="rId10"/>
    <p:sldId id="267" r:id="rId11"/>
    <p:sldId id="281" r:id="rId12"/>
    <p:sldId id="260" r:id="rId13"/>
    <p:sldId id="285" r:id="rId14"/>
    <p:sldId id="275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B773A6-3BC0-4430-8762-20E6197F1FD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75BF81-4404-4B96-A345-79FF2BF2B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5054-6369-46A6-8F08-E16B45B9D39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EE49-F156-4CFA-8B80-B66A38EEE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A002-DD9F-47E6-994F-260644D0346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9DF4-4D4A-41E0-9C11-1B79E93A0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47B2-CA7E-449C-99EB-3EC2DCDF52F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A10A-B12C-4757-B8D2-EE87E6DEF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6BEE-AA06-4AC2-9259-5F332BC9935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515E-D083-4336-A1A2-028E65180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4CFA-7B4A-48CE-9F3F-30B04E99395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1326-9E82-4117-9674-DF96EE42A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E21A-9E5A-4EEB-8D0E-678AB283AA1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4783-2BC6-4C3B-AF5B-F142235C2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AABF-C7D0-4736-AD9F-4091C1854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4E33-FC5D-43F8-B95B-D1E35A7C23AE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C628-6ED3-49EA-811E-EA89F60F2C2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5D9D-99A2-4370-BB95-BC6FE2DB5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E8BB-2B96-42F2-B84A-3CD0ABE983A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E89B-C6D6-46B3-83D9-242394E0B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B68F-AA6D-499E-903D-8502B77A6DCE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1BFF-1869-4057-B0B8-6969D7A1F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0D14-611D-4452-9C18-8D9525C29F1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9117-7526-4A82-B0BA-90C77FA73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F0A15E4-84F9-457E-B633-5F40FE2B4DC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618560-2C62-4441-A9C1-145A4C7A6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50" y="1214438"/>
            <a:ext cx="8572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Конкурс </a:t>
            </a:r>
            <a:r>
              <a:rPr lang="ru-RU" sz="2400" dirty="0" smtClean="0">
                <a:latin typeface="+mn-lt"/>
              </a:rPr>
              <a:t> проектных </a:t>
            </a:r>
            <a:r>
              <a:rPr lang="ru-RU" sz="2400" dirty="0">
                <a:latin typeface="+mn-lt"/>
              </a:rPr>
              <a:t>работ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учащихся </a:t>
            </a:r>
            <a:r>
              <a:rPr lang="ru-RU" sz="2400" dirty="0" smtClean="0">
                <a:latin typeface="+mn-lt"/>
              </a:rPr>
              <a:t> заключительного   тура  </a:t>
            </a:r>
            <a:r>
              <a:rPr lang="ru-RU" sz="2400" dirty="0" err="1" smtClean="0">
                <a:latin typeface="+mn-lt"/>
              </a:rPr>
              <a:t>Акмуллинской</a:t>
            </a:r>
            <a:r>
              <a:rPr lang="ru-RU" sz="2400" dirty="0" smtClean="0">
                <a:latin typeface="+mn-lt"/>
              </a:rPr>
              <a:t> олимпиады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2214563"/>
            <a:ext cx="9001125" cy="1571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«Юный волонтер Победы»</a:t>
            </a:r>
            <a:r>
              <a:rPr lang="ru-RU" sz="7200" dirty="0" smtClean="0"/>
              <a:t> 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16" descr="blitz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Копия STA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836"/>
          <a:stretch>
            <a:fillRect/>
          </a:stretch>
        </p:blipFill>
        <p:spPr bwMode="auto">
          <a:xfrm rot="-2014144">
            <a:off x="261938" y="4646613"/>
            <a:ext cx="24304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4572000" y="3643313"/>
            <a:ext cx="40719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Работу выполнил: </a:t>
            </a:r>
          </a:p>
          <a:p>
            <a:pPr algn="ctr"/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Давлетов </a:t>
            </a:r>
            <a:r>
              <a:rPr lang="ru-RU" dirty="0" err="1">
                <a:latin typeface="Constantia" pitchFamily="18" charset="0"/>
              </a:rPr>
              <a:t>Нияз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Рафисович</a:t>
            </a:r>
            <a:endParaRPr lang="ru-RU" dirty="0">
              <a:latin typeface="Constantia" pitchFamily="18" charset="0"/>
            </a:endParaRPr>
          </a:p>
          <a:p>
            <a:pPr algn="ctr"/>
            <a:r>
              <a:rPr lang="ru-RU" dirty="0">
                <a:latin typeface="Constantia" pitchFamily="18" charset="0"/>
              </a:rPr>
              <a:t>ученик </a:t>
            </a:r>
            <a:r>
              <a:rPr lang="ru-RU" dirty="0" smtClean="0">
                <a:latin typeface="Constantia" pitchFamily="18" charset="0"/>
              </a:rPr>
              <a:t>10 </a:t>
            </a:r>
            <a:r>
              <a:rPr lang="ru-RU" dirty="0">
                <a:latin typeface="Constantia" pitchFamily="18" charset="0"/>
              </a:rPr>
              <a:t>класса </a:t>
            </a:r>
          </a:p>
          <a:p>
            <a:pPr algn="ctr"/>
            <a:r>
              <a:rPr lang="ru-RU" dirty="0">
                <a:latin typeface="Constantia" pitchFamily="18" charset="0"/>
              </a:rPr>
              <a:t>МБОУ </a:t>
            </a:r>
            <a:r>
              <a:rPr lang="ru-RU" dirty="0" err="1">
                <a:latin typeface="Constantia" pitchFamily="18" charset="0"/>
              </a:rPr>
              <a:t>СОШс.Имянликулево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Чекмагушевского</a:t>
            </a:r>
            <a:r>
              <a:rPr lang="ru-RU" dirty="0">
                <a:latin typeface="Constantia" pitchFamily="18" charset="0"/>
              </a:rPr>
              <a:t> района</a:t>
            </a:r>
          </a:p>
          <a:p>
            <a:pPr algn="ctr"/>
            <a:r>
              <a:rPr lang="ru-RU" dirty="0">
                <a:latin typeface="Constantia" pitchFamily="18" charset="0"/>
              </a:rPr>
              <a:t> </a:t>
            </a:r>
          </a:p>
          <a:p>
            <a:pPr algn="ctr"/>
            <a:r>
              <a:rPr lang="ru-RU" dirty="0" err="1" smtClean="0">
                <a:latin typeface="Constantia" pitchFamily="18" charset="0"/>
              </a:rPr>
              <a:t>Руководитель:Галиаскарова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Альфина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Саньярифовна</a:t>
            </a:r>
            <a:endParaRPr lang="ru-RU" dirty="0">
              <a:latin typeface="Constantia" pitchFamily="18" charset="0"/>
            </a:endParaRPr>
          </a:p>
          <a:p>
            <a:pPr algn="ctr"/>
            <a:r>
              <a:rPr lang="ru-RU" dirty="0">
                <a:latin typeface="Constantia" pitchFamily="18" charset="0"/>
              </a:rPr>
              <a:t>учитель </a:t>
            </a:r>
            <a:r>
              <a:rPr lang="ru-RU" dirty="0" smtClean="0">
                <a:latin typeface="Constantia" pitchFamily="18" charset="0"/>
              </a:rPr>
              <a:t> русского языка 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и литературы</a:t>
            </a:r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78631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1.Азметов </a:t>
            </a:r>
            <a:r>
              <a:rPr lang="ru-RU" dirty="0" err="1" smtClean="0">
                <a:solidFill>
                  <a:schemeClr val="bg1"/>
                </a:solidFill>
              </a:rPr>
              <a:t>Назиб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Назифович</a:t>
            </a:r>
            <a:r>
              <a:rPr lang="ru-RU" dirty="0" smtClean="0">
                <a:solidFill>
                  <a:schemeClr val="bg1"/>
                </a:solidFill>
              </a:rPr>
              <a:t> – участник Вов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2.Арсланов </a:t>
            </a:r>
            <a:r>
              <a:rPr lang="ru-RU" dirty="0" err="1" smtClean="0">
                <a:solidFill>
                  <a:schemeClr val="bg1"/>
                </a:solidFill>
              </a:rPr>
              <a:t>Максур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Гикрамович</a:t>
            </a:r>
            <a:r>
              <a:rPr lang="ru-RU" dirty="0" smtClean="0">
                <a:solidFill>
                  <a:schemeClr val="bg1"/>
                </a:solidFill>
              </a:rPr>
              <a:t> – участник Вов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3. Насретдинов </a:t>
            </a:r>
            <a:r>
              <a:rPr lang="ru-RU" dirty="0" err="1" smtClean="0">
                <a:solidFill>
                  <a:schemeClr val="bg1"/>
                </a:solidFill>
              </a:rPr>
              <a:t>Назати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Харсетдинович</a:t>
            </a:r>
            <a:r>
              <a:rPr lang="ru-RU" dirty="0" smtClean="0">
                <a:solidFill>
                  <a:schemeClr val="bg1"/>
                </a:solidFill>
              </a:rPr>
              <a:t> – участник Вов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4.Ахмадуллина </a:t>
            </a:r>
            <a:r>
              <a:rPr lang="ru-RU" dirty="0" err="1" smtClean="0">
                <a:solidFill>
                  <a:schemeClr val="bg1"/>
                </a:solidFill>
              </a:rPr>
              <a:t>Шаугана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Сафиновна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5.Гибадуллина </a:t>
            </a:r>
            <a:r>
              <a:rPr lang="ru-RU" dirty="0" err="1" smtClean="0">
                <a:solidFill>
                  <a:schemeClr val="bg1"/>
                </a:solidFill>
              </a:rPr>
              <a:t>Фарагия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Рахимьяновна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6.Гиззатуллина </a:t>
            </a:r>
            <a:r>
              <a:rPr lang="ru-RU" dirty="0" err="1" smtClean="0">
                <a:solidFill>
                  <a:schemeClr val="bg1"/>
                </a:solidFill>
              </a:rPr>
              <a:t>Нургида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Фаткелисламовна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7.Зарипова </a:t>
            </a:r>
            <a:r>
              <a:rPr lang="ru-RU" dirty="0" err="1" smtClean="0">
                <a:solidFill>
                  <a:schemeClr val="bg1"/>
                </a:solidFill>
              </a:rPr>
              <a:t>Вазима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Назифовна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8.Исламов </a:t>
            </a:r>
            <a:r>
              <a:rPr lang="ru-RU" dirty="0" err="1" smtClean="0">
                <a:solidFill>
                  <a:schemeClr val="bg1"/>
                </a:solidFill>
              </a:rPr>
              <a:t>Машаех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Гатинович</a:t>
            </a:r>
            <a:r>
              <a:rPr lang="ru-RU" dirty="0" smtClean="0">
                <a:solidFill>
                  <a:schemeClr val="bg1"/>
                </a:solidFill>
              </a:rPr>
              <a:t> – труженик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9.Князова </a:t>
            </a:r>
            <a:r>
              <a:rPr lang="ru-RU" dirty="0" err="1" smtClean="0">
                <a:solidFill>
                  <a:schemeClr val="bg1"/>
                </a:solidFill>
              </a:rPr>
              <a:t>Ханифа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Исмагиловна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10.Латыпова </a:t>
            </a:r>
            <a:r>
              <a:rPr lang="ru-RU" dirty="0" err="1" smtClean="0">
                <a:solidFill>
                  <a:schemeClr val="bg1"/>
                </a:solidFill>
              </a:rPr>
              <a:t>Закия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Гилимьяновна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11Латыпова </a:t>
            </a:r>
            <a:r>
              <a:rPr lang="ru-RU" dirty="0" err="1" smtClean="0">
                <a:solidFill>
                  <a:schemeClr val="bg1"/>
                </a:solidFill>
              </a:rPr>
              <a:t>Фаниза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Сахаутдиновна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12.Муратова </a:t>
            </a:r>
            <a:r>
              <a:rPr lang="ru-RU" dirty="0" err="1" smtClean="0">
                <a:solidFill>
                  <a:schemeClr val="bg1"/>
                </a:solidFill>
              </a:rPr>
              <a:t>Ануда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Ахметнабиевна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13.Муртазина Динара </a:t>
            </a:r>
            <a:r>
              <a:rPr lang="ru-RU" dirty="0" err="1" smtClean="0">
                <a:solidFill>
                  <a:schemeClr val="bg1"/>
                </a:solidFill>
              </a:rPr>
              <a:t>Хабиевна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58204" cy="214311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Награждены медалями 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«За доблестный труд в Великой Отечественной войне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1941 – 1945г»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14.Муртазина </a:t>
            </a:r>
            <a:r>
              <a:rPr lang="ru-RU" dirty="0" err="1" smtClean="0">
                <a:solidFill>
                  <a:schemeClr val="bg1"/>
                </a:solidFill>
              </a:rPr>
              <a:t>Фагима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Ахмешиновна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15.Насретдинова </a:t>
            </a:r>
            <a:r>
              <a:rPr lang="ru-RU" dirty="0" err="1" smtClean="0">
                <a:solidFill>
                  <a:schemeClr val="bg1"/>
                </a:solidFill>
              </a:rPr>
              <a:t>Фекрия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Мусаовна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16.Салихова </a:t>
            </a:r>
            <a:r>
              <a:rPr lang="ru-RU" dirty="0" err="1" smtClean="0">
                <a:solidFill>
                  <a:schemeClr val="bg1"/>
                </a:solidFill>
              </a:rPr>
              <a:t>Хафиза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Салимовна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17.Саяпова </a:t>
            </a:r>
            <a:r>
              <a:rPr lang="ru-RU" dirty="0" err="1" smtClean="0">
                <a:solidFill>
                  <a:schemeClr val="bg1"/>
                </a:solidFill>
              </a:rPr>
              <a:t>Иклима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Мухаметхановна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18.Узбикова </a:t>
            </a:r>
            <a:r>
              <a:rPr lang="ru-RU" dirty="0" err="1" smtClean="0">
                <a:solidFill>
                  <a:schemeClr val="bg1"/>
                </a:solidFill>
              </a:rPr>
              <a:t>Рафага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Вафиевна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19.Фаттахова </a:t>
            </a:r>
            <a:r>
              <a:rPr lang="ru-RU" dirty="0" err="1" smtClean="0">
                <a:solidFill>
                  <a:schemeClr val="bg1"/>
                </a:solidFill>
              </a:rPr>
              <a:t>Муслима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Шайгардановна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20.Хайдарова </a:t>
            </a:r>
            <a:r>
              <a:rPr lang="ru-RU" dirty="0" err="1" smtClean="0">
                <a:solidFill>
                  <a:schemeClr val="bg1"/>
                </a:solidFill>
              </a:rPr>
              <a:t>Марьямбика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Шаехмардановна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21.Хафизова </a:t>
            </a:r>
            <a:r>
              <a:rPr lang="ru-RU" dirty="0" err="1" smtClean="0">
                <a:solidFill>
                  <a:schemeClr val="bg1"/>
                </a:solidFill>
              </a:rPr>
              <a:t>Сакина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Тимершиновна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22.Шагиева </a:t>
            </a:r>
            <a:r>
              <a:rPr lang="ru-RU" dirty="0" err="1" smtClean="0">
                <a:solidFill>
                  <a:schemeClr val="bg1"/>
                </a:solidFill>
              </a:rPr>
              <a:t>Назира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Лутфулловна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23.Шайхутдинова </a:t>
            </a:r>
            <a:r>
              <a:rPr lang="ru-RU" dirty="0" err="1" smtClean="0">
                <a:solidFill>
                  <a:schemeClr val="bg1"/>
                </a:solidFill>
              </a:rPr>
              <a:t>Рагина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Ханифовна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24.Шарипов </a:t>
            </a:r>
            <a:r>
              <a:rPr lang="ru-RU" dirty="0" err="1" smtClean="0">
                <a:solidFill>
                  <a:schemeClr val="bg1"/>
                </a:solidFill>
              </a:rPr>
              <a:t>Мадхад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Мусинович</a:t>
            </a:r>
            <a:r>
              <a:rPr lang="ru-RU" dirty="0" smtClean="0">
                <a:solidFill>
                  <a:schemeClr val="bg1"/>
                </a:solidFill>
              </a:rPr>
              <a:t> – труженик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25.Юнусова </a:t>
            </a:r>
            <a:r>
              <a:rPr lang="ru-RU" dirty="0" err="1" smtClean="0">
                <a:solidFill>
                  <a:schemeClr val="bg1"/>
                </a:solidFill>
              </a:rPr>
              <a:t>Алифа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Хазгалиевна</a:t>
            </a:r>
            <a:r>
              <a:rPr lang="ru-RU" dirty="0" smtClean="0">
                <a:solidFill>
                  <a:schemeClr val="bg1"/>
                </a:solidFill>
              </a:rPr>
              <a:t> – труженица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/>
                </a:solidFill>
              </a:rPr>
              <a:t>26.Нурисламов </a:t>
            </a:r>
            <a:r>
              <a:rPr lang="ru-RU" dirty="0" err="1" smtClean="0">
                <a:solidFill>
                  <a:schemeClr val="bg1"/>
                </a:solidFill>
              </a:rPr>
              <a:t>Фагим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Нурмухаметович</a:t>
            </a:r>
            <a:r>
              <a:rPr lang="ru-RU" dirty="0" smtClean="0">
                <a:solidFill>
                  <a:schemeClr val="bg1"/>
                </a:solidFill>
              </a:rPr>
              <a:t> – труженик тыла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42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Награждены медалями 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«За доблестный труд в Великой Отечественной войне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1941 – 1945г»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571500"/>
            <a:ext cx="8143904" cy="52149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Дети и война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несовместимых понятия. Но дети жили и работали рядом со взрослыми, своим посильным трудом стараясь приблизить победу.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Любая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- это боль, слезы, потери и смерть. Любая война не разбирает свои жертвы, уничтожает самое святое - жизнь детей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Труженики и труженицы тыла- это дети, закалённые  войной. Им было всего по 12-15 лет. Они награждены медалями «За доблестный труд в Великой Отечественной войне  1941-1945»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250825" y="4000500"/>
            <a:ext cx="6678629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onstantia" pitchFamily="18" charset="0"/>
              </a:rPr>
              <a:t>		</a:t>
            </a:r>
          </a:p>
        </p:txBody>
      </p:sp>
      <p:pic>
        <p:nvPicPr>
          <p:cNvPr id="24579" name="Picture 16" descr="blitz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Копия STA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836"/>
          <a:stretch>
            <a:fillRect/>
          </a:stretch>
        </p:blipFill>
        <p:spPr bwMode="auto">
          <a:xfrm>
            <a:off x="6858000" y="4714884"/>
            <a:ext cx="19081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389" y="265090"/>
            <a:ext cx="7286675" cy="121920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</a:rPr>
              <a:t>Азметов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Назиб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Назифович-последний</a:t>
            </a:r>
            <a:r>
              <a:rPr lang="ru-RU" sz="3200" b="1" dirty="0" smtClean="0">
                <a:solidFill>
                  <a:srgbClr val="FF0000"/>
                </a:solidFill>
              </a:rPr>
              <a:t> ветеран сельского поселения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5606" name="Picture 2" descr="C:\Users\Ирина\Desktop\исследоват работа дорогами Отечества\яяяя\SANY0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643998" cy="10620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 для школьников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Рисунок 5" descr="C:\Users\User\Desktop\ик\DSC05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3830638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6" descr="C:\Users\User\Desktop\DSC05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00188"/>
            <a:ext cx="39417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 descr="L:\DCIM\100PHOTO\SAM_0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857625"/>
            <a:ext cx="3357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Содержимое 8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429288"/>
          </a:xfrm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Кадр из Бессмертного полка: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bg1"/>
                </a:solidFill>
              </a:rPr>
              <a:t>Патриотическое воспитание детей является одной из основных задач школьного  учреждения. Чувство патриотизма многогранно по содержанию. Это и любовь к родным местам, и гордость за свой народ, и ощущение своей неразрывности с окружающим миром, и желание сохранять и приумножить богатство своей страны.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   </a:t>
            </a:r>
            <a:r>
              <a:rPr lang="ru-RU" sz="1800" i="1" dirty="0" smtClean="0">
                <a:solidFill>
                  <a:schemeClr val="bg1"/>
                </a:solidFill>
              </a:rPr>
              <a:t>Чувство Родины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окружением. Чувство Родины начинается с восхищения тем, что видит перед собой ребёнок, чему он изумляется и что вызывает отклик в его душе. И хотя многие впечатления еще не осознаны им глубоко, но, пропущенные через детское восприятие, они играют огромную роль в становлении личности патриота.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            За послевоенное время родились и выросли несколько поколений россиян. Правду о времени Великой Отечественной войны можно узнать сейчас только из книг, фильмов и учебников.  Возраст ветеранов, воевавших на фронте, превышает 90 лет. Их становится с каждым днём всё меньше. Существует угроза утраты исторической памяти о великом подвиге нашей Родины. Поэтому реализация данного проекта очень актуальна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4905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1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7200" b="1" i="1" dirty="0" smtClean="0">
                <a:solidFill>
                  <a:schemeClr val="bg1"/>
                </a:solidFill>
              </a:rPr>
              <a:t>С</a:t>
            </a:r>
            <a:r>
              <a:rPr lang="ru-RU" sz="7200" i="1" dirty="0" smtClean="0">
                <a:solidFill>
                  <a:schemeClr val="bg1"/>
                </a:solidFill>
              </a:rPr>
              <a:t>пособствовать воспитанию патриотического духа подрастающего поколения;</a:t>
            </a:r>
            <a:endParaRPr lang="ru-RU" sz="7200" dirty="0" smtClean="0">
              <a:solidFill>
                <a:schemeClr val="bg1"/>
              </a:solidFill>
            </a:endParaRPr>
          </a:p>
          <a:p>
            <a:pPr lvl="0"/>
            <a:r>
              <a:rPr lang="ru-RU" sz="7200" i="1" dirty="0" smtClean="0">
                <a:solidFill>
                  <a:schemeClr val="bg1"/>
                </a:solidFill>
              </a:rPr>
              <a:t> формировать нравственные качества личности;</a:t>
            </a:r>
            <a:endParaRPr lang="ru-RU" sz="7200" dirty="0" smtClean="0">
              <a:solidFill>
                <a:schemeClr val="bg1"/>
              </a:solidFill>
            </a:endParaRPr>
          </a:p>
          <a:p>
            <a:pPr lvl="0"/>
            <a:r>
              <a:rPr lang="ru-RU" sz="7200" i="1" dirty="0" smtClean="0">
                <a:solidFill>
                  <a:schemeClr val="bg1"/>
                </a:solidFill>
              </a:rPr>
              <a:t> познакомить учащихся  при помощи волонтёров с историческими фактами времен Великой Отечественной войны.</a:t>
            </a:r>
            <a:r>
              <a:rPr lang="ru-RU" sz="7200" b="1" i="1" dirty="0" smtClean="0">
                <a:solidFill>
                  <a:schemeClr val="bg1"/>
                </a:solidFill>
              </a:rPr>
              <a:t> </a:t>
            </a:r>
            <a:endParaRPr lang="ru-RU" sz="72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7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7200" i="1" dirty="0" smtClean="0">
                <a:solidFill>
                  <a:schemeClr val="bg1"/>
                </a:solidFill>
              </a:rPr>
              <a:t>1. Собрать и исследовать материал об участии в  Великой Отечественной войне  и о тружениках и труженицах тыла.</a:t>
            </a:r>
            <a:endParaRPr lang="ru-RU" sz="7200" dirty="0" smtClean="0">
              <a:solidFill>
                <a:schemeClr val="bg1"/>
              </a:solidFill>
            </a:endParaRPr>
          </a:p>
          <a:p>
            <a:r>
              <a:rPr lang="ru-RU" sz="7200" i="1" dirty="0" smtClean="0">
                <a:solidFill>
                  <a:schemeClr val="bg1"/>
                </a:solidFill>
              </a:rPr>
              <a:t>2. Понять и прочувствовать подвиг советского народа в годы Великой Отечественной войны.</a:t>
            </a:r>
            <a:endParaRPr lang="ru-RU" sz="7200" dirty="0" smtClean="0">
              <a:solidFill>
                <a:schemeClr val="bg1"/>
              </a:solidFill>
            </a:endParaRPr>
          </a:p>
          <a:p>
            <a:r>
              <a:rPr lang="ru-RU" sz="7200" i="1" dirty="0" smtClean="0">
                <a:solidFill>
                  <a:schemeClr val="bg1"/>
                </a:solidFill>
              </a:rPr>
              <a:t>3. Оказание шефской помощи ветеранам тыла и участникам Великой Отечественной войны.</a:t>
            </a:r>
            <a:endParaRPr lang="ru-RU" sz="7200" dirty="0" smtClean="0">
              <a:solidFill>
                <a:schemeClr val="bg1"/>
              </a:solidFill>
            </a:endParaRPr>
          </a:p>
          <a:p>
            <a:r>
              <a:rPr lang="ru-RU" sz="7200" i="1" dirty="0" smtClean="0">
                <a:solidFill>
                  <a:schemeClr val="bg1"/>
                </a:solidFill>
              </a:rPr>
              <a:t>4.  Воспитывать чувство патриотизма,  любви и уважения к историческому прошлому малой родины.</a:t>
            </a:r>
            <a:endParaRPr lang="ru-RU" sz="7200" dirty="0" smtClean="0">
              <a:solidFill>
                <a:schemeClr val="bg1"/>
              </a:solidFill>
            </a:endParaRPr>
          </a:p>
          <a:p>
            <a:r>
              <a:rPr lang="ru-RU" sz="7200" i="1" dirty="0" smtClean="0">
                <a:solidFill>
                  <a:schemeClr val="bg1"/>
                </a:solidFill>
              </a:rPr>
              <a:t> 5. </a:t>
            </a:r>
            <a:r>
              <a:rPr lang="ru-RU" sz="7200" dirty="0" smtClean="0">
                <a:solidFill>
                  <a:schemeClr val="bg1"/>
                </a:solidFill>
              </a:rPr>
              <a:t>Встретиться с ветеранами войны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smtClean="0">
                <a:solidFill>
                  <a:schemeClr val="bg1"/>
                </a:solidFill>
              </a:rPr>
              <a:t>и тыла,  проживающими  в селе Имянликулево.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Целевая группа: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7200" dirty="0" smtClean="0">
                <a:solidFill>
                  <a:schemeClr val="bg1"/>
                </a:solidFill>
              </a:rPr>
              <a:t>Проект рассчитан для учащихся 5-10 классов, которые способны реализовать данную идею.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Экскурсии;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Встречи с родственниками тружеников тыла;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Трудовые дела волонтёров, акции.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Помощь ветеранам.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Благоустройство памятных мест.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Привлечение односельчан  к «Бессмертному полку».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Запуск Георгиевской ленты.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Основные шаги по реализации проекта: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Результаты проекта: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Тыл - это половина победы!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1285875"/>
            <a:ext cx="8001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Совершенно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справедливо сказал когда-то маршал Жуков: «Тыл - это половина победы!».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Именно эти люди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приняли на свои плечи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всю тяжесть труда в тылу.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Когда они все вместе,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видно, как они похожи!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Жизнелюбие,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открытость  глаз.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Руки, привыкшие к труду,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любят петь и плясать.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есть что-то еще, объединяющее этих людей.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Скорее всего, их общее военное детство и юность. </a:t>
            </a:r>
          </a:p>
        </p:txBody>
      </p:sp>
      <p:pic>
        <p:nvPicPr>
          <p:cNvPr id="17411" name="Picture 2" descr="C:\Users\Ирина\Desktop\яяяя\HfJ8B2ntkl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60900" y="2857496"/>
            <a:ext cx="3976688" cy="25717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1143000" y="1428750"/>
            <a:ext cx="7543800" cy="4429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в тылу работали заводы,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собирали танки, самолёты,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Снаряды делали и пули отливали,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Одежду, сапоги изготовляли,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самолётов бомбы, ружья для солдат,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Орудья и, конечно, провиант.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мужественных тружеников тыла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бы наша никогда не победила.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тоже часто награждали,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ордена давали, и медали.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И тыл в то </a:t>
            </a:r>
            <a:r>
              <a:rPr lang="ru-RU" sz="3200" b="1" dirty="0" smtClean="0">
                <a:solidFill>
                  <a:srgbClr val="FF0000"/>
                </a:solidFill>
              </a:rPr>
              <a:t>время </a:t>
            </a:r>
            <a:r>
              <a:rPr lang="ru-RU" sz="3200" b="1" dirty="0">
                <a:solidFill>
                  <a:srgbClr val="FF0000"/>
                </a:solidFill>
              </a:rPr>
              <a:t>тоже фронтом был</a:t>
            </a:r>
          </a:p>
        </p:txBody>
      </p:sp>
      <p:pic>
        <p:nvPicPr>
          <p:cNvPr id="6" name="Picture 12" descr="Копия STAR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836"/>
          <a:stretch>
            <a:fillRect/>
          </a:stretch>
        </p:blipFill>
        <p:spPr bwMode="auto">
          <a:xfrm>
            <a:off x="6572250" y="5143500"/>
            <a:ext cx="19081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blob:https://web.whatsapp.com/57180bb1-5fd6-488a-a346-e60644a021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blob:https://web.whatsapp.com/57180bb1-5fd6-488a-a346-e60644a021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Волонтёры МБОУ СОШ </a:t>
            </a:r>
            <a:r>
              <a:rPr lang="ru-RU" sz="3200" dirty="0" err="1" smtClean="0">
                <a:solidFill>
                  <a:srgbClr val="FF0000"/>
                </a:solidFill>
              </a:rPr>
              <a:t>с.Имянликулево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Чекмагушевского</a:t>
            </a:r>
            <a:r>
              <a:rPr lang="ru-RU" sz="3200" dirty="0" smtClean="0">
                <a:solidFill>
                  <a:srgbClr val="FF0000"/>
                </a:solidFill>
              </a:rPr>
              <a:t> района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9"/>
            <a:ext cx="821537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Волонтёры  и  группа  поддержки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11383"/>
            <a:ext cx="8229600" cy="399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Юные волонтёры отчитываются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28862"/>
            <a:ext cx="7786742" cy="395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2639</TotalTime>
  <Words>576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Проблема:</vt:lpstr>
      <vt:lpstr>Цель :</vt:lpstr>
      <vt:lpstr>Основные шаги по реализации проекта:</vt:lpstr>
      <vt:lpstr>Результаты проекта: Тыл - это половина победы!</vt:lpstr>
      <vt:lpstr>И тыл в то время тоже фронтом был</vt:lpstr>
      <vt:lpstr>Волонтёры МБОУ СОШ с.Имянликулево Чекмагушевского района</vt:lpstr>
      <vt:lpstr>Волонтёры  и  группа  поддержки</vt:lpstr>
      <vt:lpstr>Юные волонтёры отчитываются</vt:lpstr>
      <vt:lpstr>Награждены медалями  «За доблестный труд в Великой Отечественной войне  1941 – 1945г» </vt:lpstr>
      <vt:lpstr>Награждены медалями  «За доблестный труд в Великой Отечественной войне  1941 – 1945г» </vt:lpstr>
      <vt:lpstr>Слайд 12</vt:lpstr>
      <vt:lpstr>Азметов Назиб Назифович-последний ветеран сельского поселения</vt:lpstr>
      <vt:lpstr>Экскурсии для школьников</vt:lpstr>
      <vt:lpstr>Кадр из Бессмертного полка: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Масликовы</dc:creator>
  <cp:lastModifiedBy>Администратор</cp:lastModifiedBy>
  <cp:revision>96</cp:revision>
  <dcterms:created xsi:type="dcterms:W3CDTF">2010-10-27T07:24:58Z</dcterms:created>
  <dcterms:modified xsi:type="dcterms:W3CDTF">2021-04-13T17:23:07Z</dcterms:modified>
</cp:coreProperties>
</file>