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E356-E54B-4FB0-BC68-633ABAF9744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13BF-E882-4301-85D6-DB01376705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Music\Rhapsody\Новая папка\Новая папка\Desktop\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Music\Rhapsody\Новая папка\Новая папка\Desktop\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Music\Rhapsody\Новая папка\Новая папка\Desktop\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6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Music\Rhapsody\Новая папка\Новая папка\Desktop\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Music\Rhapsody\Новая папка\Новая папка\Desktop\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0" y="-2273300"/>
            <a:ext cx="99822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2021-04-06T13:14:32Z</dcterms:created>
  <dcterms:modified xsi:type="dcterms:W3CDTF">2021-04-06T13:18:08Z</dcterms:modified>
</cp:coreProperties>
</file>