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c840b066197873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c840b066197873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3b461dc5f22a8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f3b461dc5f22a8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f3b461dc5f22a88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f3b461dc5f22a88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f3b461dc5f22a88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f3b461dc5f22a88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3b461dc5f22a88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3b461dc5f22a88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3b461dc5f22a88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f3b461dc5f22a88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f3b461dc5f22a88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f3b461dc5f22a88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ло-заголовок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раздела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ва столбца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дин столбец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сновная мысль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 и описание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дпись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Акмуллинская олимпиада по физике 7 класс, 3 тур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Шаехова Эльвина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900" y="0"/>
            <a:ext cx="805872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25" y="-47194"/>
            <a:ext cx="7809353" cy="5190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1025"/>
            <a:ext cx="8839199" cy="473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360225"/>
            <a:ext cx="8653575" cy="6414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-705900"/>
            <a:ext cx="8428176" cy="5849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63" y="0"/>
            <a:ext cx="7569074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0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